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rotWithShape="0">
          <a:blip r:embed="rId2"/>
          <a:tile tx="0" ty="0"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/>
          <p:nvPr/>
        </p:nvPicPr>
        <p:blipFill>
          <a:blip r:embed="rId3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" name="Picture 6" descr="SD-PanelTitle-GrommetsCombined.png"/>
          <p:cNvPicPr/>
          <p:nvPr/>
        </p:nvPicPr>
        <p:blipFill>
          <a:blip r:embed="rId4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922040" y="1811880"/>
            <a:ext cx="5308560" cy="1515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fr-FR" sz="48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Modifiez le style du titre</a:t>
            </a:r>
            <a:endParaRPr lang="fr-FR" sz="4800" b="0" u="none" strike="noStrike">
              <a:solidFill>
                <a:schemeClr val="dk1"/>
              </a:solidFill>
              <a:effectLst/>
              <a:uFillTx/>
              <a:latin typeface="Garamond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 idx="1"/>
          </p:nvPr>
        </p:nvSpPr>
        <p:spPr>
          <a:xfrm>
            <a:off x="6065280" y="5054760"/>
            <a:ext cx="6728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>
          <a:xfrm>
            <a:off x="1922040" y="5054760"/>
            <a:ext cx="406440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>
          <a:xfrm>
            <a:off x="6817320" y="5054760"/>
            <a:ext cx="41328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DF989B2-1589-4BCE-BEB6-4C2F3BECE855}" type="slidenum"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pPr indent="0" algn="r" defTabSz="914400">
                <a:lnSpc>
                  <a:spcPct val="100000"/>
                </a:lnSpc>
                <a:buNone/>
              </a:p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cxnSp>
        <p:nvCxnSpPr>
          <p:cNvPr id="6" name="Straight Connector 14"/>
          <p:cNvCxnSpPr/>
          <p:nvPr/>
        </p:nvCxnSpPr>
        <p:spPr>
          <a:xfrm>
            <a:off x="2019600" y="3471120"/>
            <a:ext cx="5113440" cy="360"/>
          </a:xfrm>
          <a:prstGeom prst="straightConnector1">
            <a:avLst/>
          </a:prstGeom>
          <a:ln cap="rnd">
            <a:solidFill>
              <a:srgbClr val="AB946B"/>
            </a:solidFill>
            <a:round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bg>
      <p:bgPr>
        <a:blipFill rotWithShape="0">
          <a:blip r:embed="rId2"/>
          <a:tile tx="0" ty="0"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6" descr="SD-PanelContent-GrommetsCombined.png"/>
          <p:cNvPicPr/>
          <p:nvPr/>
        </p:nvPicPr>
        <p:blipFill>
          <a:blip r:embed="rId3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fr-FR" sz="4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Cliquez pour éditer le format du texte-titre</a:t>
            </a: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5000" lnSpcReduction="19999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Septième niveau de plan</a:t>
            </a: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5000" lnSpcReduction="19999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Septième niveau de plan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Pr>
        <a:blipFill rotWithShape="0">
          <a:blip r:embed="rId2"/>
          <a:tile tx="0" ty="0"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6" descr="SD-PanelContent-GrommetsCombined.png"/>
          <p:cNvPicPr/>
          <p:nvPr/>
        </p:nvPicPr>
        <p:blipFill>
          <a:blip r:embed="rId3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noFill/>
          <a:ln w="0">
            <a:noFill/>
          </a:ln>
        </p:spPr>
      </p:pic>
      <p:cxnSp>
        <p:nvCxnSpPr>
          <p:cNvPr id="74" name="Straight Connector 6"/>
          <p:cNvCxnSpPr/>
          <p:nvPr/>
        </p:nvCxnSpPr>
        <p:spPr>
          <a:xfrm>
            <a:off x="1278360" y="2354400"/>
            <a:ext cx="6595920" cy="360"/>
          </a:xfrm>
          <a:prstGeom prst="straightConnector1">
            <a:avLst/>
          </a:prstGeom>
          <a:ln cap="rnd">
            <a:solidFill>
              <a:srgbClr val="AB946B"/>
            </a:solidFill>
            <a:round/>
          </a:ln>
        </p:spPr>
      </p:cxnSp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176840" y="915480"/>
            <a:ext cx="6798240" cy="13035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fr-FR" sz="40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Modifiez le style du titre</a:t>
            </a:r>
            <a:endParaRPr lang="fr-FR" sz="4000" b="0" u="none" strike="noStrike">
              <a:solidFill>
                <a:schemeClr val="dk1"/>
              </a:solidFill>
              <a:effectLst/>
              <a:uFillTx/>
              <a:latin typeface="Garamond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1176840" y="2490120"/>
            <a:ext cx="6798240" cy="34444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85840" indent="-28584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Cliquez pour modifier les styles du texte du masque</a:t>
            </a:r>
          </a:p>
          <a:p>
            <a:pPr marL="743040" lvl="1" indent="-285840" defTabSz="45720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20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Deuxième niveau</a:t>
            </a:r>
          </a:p>
          <a:p>
            <a:pPr marL="1200240" lvl="2" indent="-28584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8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Troisième niveau</a:t>
            </a:r>
          </a:p>
          <a:p>
            <a:pPr marL="1542960" lvl="3" indent="-17136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6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Quatrième niveau</a:t>
            </a:r>
          </a:p>
          <a:p>
            <a:pPr marL="2000160" lvl="4" indent="-17136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Cinquième niveau</a:t>
            </a:r>
          </a:p>
        </p:txBody>
      </p:sp>
      <p:sp>
        <p:nvSpPr>
          <p:cNvPr id="77" name="PlaceHolder 3"/>
          <p:cNvSpPr>
            <a:spLocks noGrp="1"/>
          </p:cNvSpPr>
          <p:nvPr>
            <p:ph type="dt" idx="28"/>
          </p:nvPr>
        </p:nvSpPr>
        <p:spPr>
          <a:xfrm>
            <a:off x="6356520" y="5960520"/>
            <a:ext cx="11480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ftr" idx="29"/>
          </p:nvPr>
        </p:nvSpPr>
        <p:spPr>
          <a:xfrm>
            <a:off x="1176840" y="5960520"/>
            <a:ext cx="51044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79" name="PlaceHolder 5"/>
          <p:cNvSpPr>
            <a:spLocks noGrp="1"/>
          </p:cNvSpPr>
          <p:nvPr>
            <p:ph type="sldNum" idx="30"/>
          </p:nvPr>
        </p:nvSpPr>
        <p:spPr>
          <a:xfrm>
            <a:off x="7580160" y="5960520"/>
            <a:ext cx="39528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4453C6E2-A63B-45CC-8444-61F3DC7F41BB}" type="slidenum"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pPr indent="0" algn="r" defTabSz="914400">
                <a:lnSpc>
                  <a:spcPct val="100000"/>
                </a:lnSpc>
                <a:buNone/>
              </a:p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re de section">
    <p:bg>
      <p:bgPr>
        <a:blipFill rotWithShape="0">
          <a:blip r:embed="rId2"/>
          <a:tile tx="0" ty="0"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6" descr="SD-PanelContent-GrommetsCombined.png"/>
          <p:cNvPicPr/>
          <p:nvPr/>
        </p:nvPicPr>
        <p:blipFill>
          <a:blip r:embed="rId3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1278360" y="1641240"/>
            <a:ext cx="6595200" cy="1822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rm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fr-FR" sz="40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Modifiez le style du titre</a:t>
            </a:r>
            <a:endParaRPr lang="fr-FR" sz="4000" b="0" u="none" strike="noStrike">
              <a:solidFill>
                <a:schemeClr val="dk1"/>
              </a:solidFill>
              <a:effectLst/>
              <a:uFillTx/>
              <a:latin typeface="Garamond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1278360" y="3735000"/>
            <a:ext cx="6595200" cy="10897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indent="0" algn="ctr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None/>
              <a:tabLst>
                <a:tab pos="0" algn="l"/>
              </a:tabLst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Cliquez pour modifier les styles du texte du masque</a:t>
            </a:r>
            <a:endParaRPr lang="fr-FR" sz="2400" b="0" u="none" strike="noStrike">
              <a:solidFill>
                <a:schemeClr val="dk1">
                  <a:lumMod val="85000"/>
                  <a:lumOff val="15000"/>
                </a:schemeClr>
              </a:solidFill>
              <a:effectLst/>
              <a:uFillTx/>
              <a:latin typeface="Garamond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dt" idx="31"/>
          </p:nvPr>
        </p:nvSpPr>
        <p:spPr>
          <a:xfrm>
            <a:off x="6356520" y="5960520"/>
            <a:ext cx="11480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ftr" idx="32"/>
          </p:nvPr>
        </p:nvSpPr>
        <p:spPr>
          <a:xfrm>
            <a:off x="1176840" y="5960520"/>
            <a:ext cx="51044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85" name="PlaceHolder 5"/>
          <p:cNvSpPr>
            <a:spLocks noGrp="1"/>
          </p:cNvSpPr>
          <p:nvPr>
            <p:ph type="sldNum" idx="33"/>
          </p:nvPr>
        </p:nvSpPr>
        <p:spPr>
          <a:xfrm>
            <a:off x="7580160" y="5960520"/>
            <a:ext cx="39528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84832DA-2D54-499E-9ADB-DC1CE2B8E56A}" type="slidenum"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pPr indent="0" algn="r" defTabSz="914400">
                <a:lnSpc>
                  <a:spcPct val="100000"/>
                </a:lnSpc>
                <a:buNone/>
              </a:p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cxnSp>
        <p:nvCxnSpPr>
          <p:cNvPr id="86" name="Straight Connector 30"/>
          <p:cNvCxnSpPr/>
          <p:nvPr/>
        </p:nvCxnSpPr>
        <p:spPr>
          <a:xfrm>
            <a:off x="1278360" y="3599280"/>
            <a:ext cx="6595920" cy="360"/>
          </a:xfrm>
          <a:prstGeom prst="straightConnector1">
            <a:avLst/>
          </a:prstGeom>
          <a:ln cap="rnd">
            <a:solidFill>
              <a:srgbClr val="AB946B"/>
            </a:solidFill>
            <a:round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Pr>
        <a:blipFill rotWithShape="0">
          <a:blip r:embed="rId2"/>
          <a:tile tx="0" ty="0"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6" descr="SD-PanelContent-GrommetsCombined.png"/>
          <p:cNvPicPr/>
          <p:nvPr/>
        </p:nvPicPr>
        <p:blipFill>
          <a:blip r:embed="rId3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noFill/>
          <a:ln w="0">
            <a:noFill/>
          </a:ln>
        </p:spPr>
      </p:pic>
      <p:cxnSp>
        <p:nvCxnSpPr>
          <p:cNvPr id="88" name="Straight Connector 7"/>
          <p:cNvCxnSpPr/>
          <p:nvPr/>
        </p:nvCxnSpPr>
        <p:spPr>
          <a:xfrm>
            <a:off x="1278360" y="2356200"/>
            <a:ext cx="6595920" cy="360"/>
          </a:xfrm>
          <a:prstGeom prst="straightConnector1">
            <a:avLst/>
          </a:prstGeom>
          <a:ln cap="rnd">
            <a:solidFill>
              <a:srgbClr val="AB946B"/>
            </a:solidFill>
            <a:round/>
          </a:ln>
        </p:spPr>
      </p:cxnSp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1176840" y="915480"/>
            <a:ext cx="6798240" cy="13035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fr-FR" sz="40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Modifiez le style du titre</a:t>
            </a:r>
            <a:endParaRPr lang="fr-FR" sz="4000" b="0" u="none" strike="noStrike">
              <a:solidFill>
                <a:schemeClr val="dk1"/>
              </a:solidFill>
              <a:effectLst/>
              <a:uFillTx/>
              <a:latin typeface="Garamond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1179720" y="2487240"/>
            <a:ext cx="3337200" cy="3447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285840" indent="-28584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Cliquez pour modifier les styles du texte du masque</a:t>
            </a:r>
          </a:p>
          <a:p>
            <a:pPr marL="743040" lvl="1" indent="-285840" defTabSz="45720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20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Deuxième niveau</a:t>
            </a:r>
          </a:p>
          <a:p>
            <a:pPr marL="1200240" lvl="2" indent="-28584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8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Troisième niveau</a:t>
            </a:r>
          </a:p>
          <a:p>
            <a:pPr marL="1542960" lvl="3" indent="-17136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6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Quatrième niveau</a:t>
            </a:r>
          </a:p>
          <a:p>
            <a:pPr marL="2000160" lvl="4" indent="-17136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Cinquième niveau</a:t>
            </a: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645080" y="2487240"/>
            <a:ext cx="3337200" cy="3447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285840" indent="-28584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Cliquez pour modifier les styles du texte du masque</a:t>
            </a:r>
          </a:p>
          <a:p>
            <a:pPr marL="743040" lvl="1" indent="-285840" defTabSz="45720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20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Deuxième niveau</a:t>
            </a:r>
          </a:p>
          <a:p>
            <a:pPr marL="1200240" lvl="2" indent="-28584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8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Troisième niveau</a:t>
            </a:r>
          </a:p>
          <a:p>
            <a:pPr marL="1542960" lvl="3" indent="-17136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6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Quatrième niveau</a:t>
            </a:r>
          </a:p>
          <a:p>
            <a:pPr marL="2000160" lvl="4" indent="-17136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Cinquième niveau</a:t>
            </a:r>
          </a:p>
        </p:txBody>
      </p:sp>
      <p:sp>
        <p:nvSpPr>
          <p:cNvPr id="92" name="PlaceHolder 4"/>
          <p:cNvSpPr>
            <a:spLocks noGrp="1"/>
          </p:cNvSpPr>
          <p:nvPr>
            <p:ph type="dt" idx="34"/>
          </p:nvPr>
        </p:nvSpPr>
        <p:spPr>
          <a:xfrm>
            <a:off x="6356520" y="5960520"/>
            <a:ext cx="11480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 type="ftr" idx="35"/>
          </p:nvPr>
        </p:nvSpPr>
        <p:spPr>
          <a:xfrm>
            <a:off x="1176840" y="5960520"/>
            <a:ext cx="51044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94" name="PlaceHolder 6"/>
          <p:cNvSpPr>
            <a:spLocks noGrp="1"/>
          </p:cNvSpPr>
          <p:nvPr>
            <p:ph type="sldNum" idx="36"/>
          </p:nvPr>
        </p:nvSpPr>
        <p:spPr>
          <a:xfrm>
            <a:off x="7580160" y="5960520"/>
            <a:ext cx="39528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67A9BC0-14B6-4396-846B-0D4A1BE27F33}" type="slidenum"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pPr indent="0" algn="r" defTabSz="914400">
                <a:lnSpc>
                  <a:spcPct val="100000"/>
                </a:lnSpc>
                <a:buNone/>
              </a:p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mparaison">
    <p:bg>
      <p:bgPr>
        <a:blipFill rotWithShape="0">
          <a:blip r:embed="rId2"/>
          <a:tile tx="0" ty="0"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6" descr="SD-PanelContent-GrommetsCombined.png"/>
          <p:cNvPicPr/>
          <p:nvPr/>
        </p:nvPicPr>
        <p:blipFill>
          <a:blip r:embed="rId3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1176840" y="915480"/>
            <a:ext cx="6798240" cy="13035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fr-FR" sz="40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Modifiez le style du titre</a:t>
            </a:r>
            <a:endParaRPr lang="fr-FR" sz="4000" b="0" u="none" strike="noStrike">
              <a:solidFill>
                <a:schemeClr val="dk1"/>
              </a:solidFill>
              <a:effectLst/>
              <a:uFillTx/>
              <a:latin typeface="Garamond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1176840" y="2658600"/>
            <a:ext cx="3337200" cy="576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None/>
              <a:tabLst>
                <a:tab pos="0" algn="l"/>
              </a:tabLst>
            </a:pPr>
            <a:r>
              <a:rPr lang="fr-FR" sz="2400" b="0" u="none" strike="noStrike">
                <a:solidFill>
                  <a:schemeClr val="accent1"/>
                </a:solidFill>
                <a:effectLst/>
                <a:uFillTx/>
                <a:latin typeface="Garamond"/>
              </a:rPr>
              <a:t>Cliquez pour modifier les styles du texte du masque</a:t>
            </a:r>
            <a:endParaRPr lang="fr-FR" sz="2400" b="0" u="none" strike="noStrike">
              <a:solidFill>
                <a:schemeClr val="dk1">
                  <a:lumMod val="85000"/>
                  <a:lumOff val="15000"/>
                </a:schemeClr>
              </a:solidFill>
              <a:effectLst/>
              <a:uFillTx/>
              <a:latin typeface="Garamond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1176840" y="3243240"/>
            <a:ext cx="3337200" cy="27061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lnSpcReduction="9999"/>
          </a:bodyPr>
          <a:lstStyle/>
          <a:p>
            <a:pPr marL="285840" indent="-28584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Cliquez pour modifier les styles du texte du masque</a:t>
            </a:r>
          </a:p>
          <a:p>
            <a:pPr marL="743040" lvl="1" indent="-285840" defTabSz="45720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20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Deuxième niveau</a:t>
            </a:r>
          </a:p>
          <a:p>
            <a:pPr marL="1200240" lvl="2" indent="-28584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8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Troisième niveau</a:t>
            </a:r>
          </a:p>
          <a:p>
            <a:pPr marL="1542960" lvl="3" indent="-17136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6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Quatrième niveau</a:t>
            </a:r>
          </a:p>
          <a:p>
            <a:pPr marL="2000160" lvl="4" indent="-17136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Cinquième niveau</a:t>
            </a: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41840" y="2658600"/>
            <a:ext cx="3337200" cy="576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None/>
              <a:tabLst>
                <a:tab pos="0" algn="l"/>
              </a:tabLst>
            </a:pPr>
            <a:r>
              <a:rPr lang="fr-FR" sz="2400" b="0" u="none" strike="noStrike">
                <a:solidFill>
                  <a:schemeClr val="accent1"/>
                </a:solidFill>
                <a:effectLst/>
                <a:uFillTx/>
                <a:latin typeface="Garamond"/>
              </a:rPr>
              <a:t>Cliquez pour modifier les styles du texte du masque</a:t>
            </a:r>
            <a:endParaRPr lang="fr-FR" sz="2400" b="0" u="none" strike="noStrike">
              <a:solidFill>
                <a:schemeClr val="dk1">
                  <a:lumMod val="85000"/>
                  <a:lumOff val="15000"/>
                </a:schemeClr>
              </a:solidFill>
              <a:effectLst/>
              <a:uFillTx/>
              <a:latin typeface="Garamond"/>
            </a:endParaRPr>
          </a:p>
        </p:txBody>
      </p:sp>
      <p:sp>
        <p:nvSpPr>
          <p:cNvPr id="100" name="PlaceHolder 5"/>
          <p:cNvSpPr>
            <a:spLocks noGrp="1"/>
          </p:cNvSpPr>
          <p:nvPr>
            <p:ph type="body"/>
          </p:nvPr>
        </p:nvSpPr>
        <p:spPr>
          <a:xfrm>
            <a:off x="4641840" y="3243240"/>
            <a:ext cx="3337200" cy="27061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lnSpcReduction="9999"/>
          </a:bodyPr>
          <a:lstStyle/>
          <a:p>
            <a:pPr marL="285840" indent="-28584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Cliquez pour modifier les styles du texte du masque</a:t>
            </a:r>
          </a:p>
          <a:p>
            <a:pPr marL="743040" lvl="1" indent="-285840" defTabSz="45720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20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Deuxième niveau</a:t>
            </a:r>
          </a:p>
          <a:p>
            <a:pPr marL="1200240" lvl="2" indent="-28584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8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Troisième niveau</a:t>
            </a:r>
          </a:p>
          <a:p>
            <a:pPr marL="1542960" lvl="3" indent="-17136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6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Quatrième niveau</a:t>
            </a:r>
          </a:p>
          <a:p>
            <a:pPr marL="2000160" lvl="4" indent="-17136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Cinquième niveau</a:t>
            </a:r>
          </a:p>
        </p:txBody>
      </p:sp>
      <p:sp>
        <p:nvSpPr>
          <p:cNvPr id="101" name="PlaceHolder 6"/>
          <p:cNvSpPr>
            <a:spLocks noGrp="1"/>
          </p:cNvSpPr>
          <p:nvPr>
            <p:ph type="dt" idx="37"/>
          </p:nvPr>
        </p:nvSpPr>
        <p:spPr>
          <a:xfrm>
            <a:off x="6356520" y="5960520"/>
            <a:ext cx="11480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2" name="PlaceHolder 7"/>
          <p:cNvSpPr>
            <a:spLocks noGrp="1"/>
          </p:cNvSpPr>
          <p:nvPr>
            <p:ph type="ftr" idx="38"/>
          </p:nvPr>
        </p:nvSpPr>
        <p:spPr>
          <a:xfrm>
            <a:off x="1176840" y="5960520"/>
            <a:ext cx="51044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103" name="PlaceHolder 8"/>
          <p:cNvSpPr>
            <a:spLocks noGrp="1"/>
          </p:cNvSpPr>
          <p:nvPr>
            <p:ph type="sldNum" idx="39"/>
          </p:nvPr>
        </p:nvSpPr>
        <p:spPr>
          <a:xfrm>
            <a:off x="7580160" y="5960520"/>
            <a:ext cx="39528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0FD4E53-07EB-45A7-92E8-27CE28EFC70B}" type="slidenum"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pPr indent="0" algn="r" defTabSz="914400">
                <a:lnSpc>
                  <a:spcPct val="100000"/>
                </a:lnSpc>
                <a:buNone/>
              </a:p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cxnSp>
        <p:nvCxnSpPr>
          <p:cNvPr id="104" name="Straight Connector 40"/>
          <p:cNvCxnSpPr/>
          <p:nvPr/>
        </p:nvCxnSpPr>
        <p:spPr>
          <a:xfrm>
            <a:off x="1278360" y="2354400"/>
            <a:ext cx="6595920" cy="360"/>
          </a:xfrm>
          <a:prstGeom prst="straightConnector1">
            <a:avLst/>
          </a:prstGeom>
          <a:ln cap="rnd">
            <a:solidFill>
              <a:srgbClr val="AB946B"/>
            </a:solidFill>
            <a:round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Pr>
        <a:blipFill rotWithShape="0">
          <a:blip r:embed="rId2"/>
          <a:tile tx="0" ty="0"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Picture 6" descr="SD-PanelContent-GrommetsCombined.png"/>
          <p:cNvPicPr/>
          <p:nvPr/>
        </p:nvPicPr>
        <p:blipFill>
          <a:blip r:embed="rId3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1176840" y="915480"/>
            <a:ext cx="6798240" cy="13035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fr-FR" sz="40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Modifiez le style du titre</a:t>
            </a:r>
            <a:endParaRPr lang="fr-FR" sz="4000" b="0" u="none" strike="noStrike">
              <a:solidFill>
                <a:schemeClr val="dk1"/>
              </a:solidFill>
              <a:effectLst/>
              <a:uFillTx/>
              <a:latin typeface="Garamond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dt" idx="40"/>
          </p:nvPr>
        </p:nvSpPr>
        <p:spPr>
          <a:xfrm>
            <a:off x="6356520" y="5960520"/>
            <a:ext cx="11480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ftr" idx="41"/>
          </p:nvPr>
        </p:nvSpPr>
        <p:spPr>
          <a:xfrm>
            <a:off x="1176840" y="5960520"/>
            <a:ext cx="51044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109" name="PlaceHolder 4"/>
          <p:cNvSpPr>
            <a:spLocks noGrp="1"/>
          </p:cNvSpPr>
          <p:nvPr>
            <p:ph type="sldNum" idx="42"/>
          </p:nvPr>
        </p:nvSpPr>
        <p:spPr>
          <a:xfrm>
            <a:off x="7580160" y="5960520"/>
            <a:ext cx="39528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BBE8773-44C2-400C-8AB3-EE76EF4FCAA7}" type="slidenum"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pPr indent="0" algn="r" defTabSz="914400">
                <a:lnSpc>
                  <a:spcPct val="100000"/>
                </a:lnSpc>
                <a:buNone/>
              </a:p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cxnSp>
        <p:nvCxnSpPr>
          <p:cNvPr id="110" name="Straight Connector 13"/>
          <p:cNvCxnSpPr/>
          <p:nvPr/>
        </p:nvCxnSpPr>
        <p:spPr>
          <a:xfrm>
            <a:off x="1278360" y="2354400"/>
            <a:ext cx="6595920" cy="360"/>
          </a:xfrm>
          <a:prstGeom prst="straightConnector1">
            <a:avLst/>
          </a:prstGeom>
          <a:ln cap="rnd">
            <a:solidFill>
              <a:srgbClr val="AB946B"/>
            </a:solidFill>
            <a:round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bg>
      <p:bgPr>
        <a:blipFill rotWithShape="0">
          <a:blip r:embed="rId2"/>
          <a:tile tx="0" ty="0"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6" descr="SD-PanelContent-GrommetsCombined.png"/>
          <p:cNvPicPr/>
          <p:nvPr/>
        </p:nvPicPr>
        <p:blipFill>
          <a:blip r:embed="rId3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2" name="PlaceHolder 1"/>
          <p:cNvSpPr>
            <a:spLocks noGrp="1"/>
          </p:cNvSpPr>
          <p:nvPr>
            <p:ph type="dt" idx="43"/>
          </p:nvPr>
        </p:nvSpPr>
        <p:spPr>
          <a:xfrm>
            <a:off x="6356520" y="5960520"/>
            <a:ext cx="11480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ftr" idx="44"/>
          </p:nvPr>
        </p:nvSpPr>
        <p:spPr>
          <a:xfrm>
            <a:off x="1176840" y="5960520"/>
            <a:ext cx="51044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114" name="PlaceHolder 3"/>
          <p:cNvSpPr>
            <a:spLocks noGrp="1"/>
          </p:cNvSpPr>
          <p:nvPr>
            <p:ph type="sldNum" idx="45"/>
          </p:nvPr>
        </p:nvSpPr>
        <p:spPr>
          <a:xfrm>
            <a:off x="7580160" y="5960520"/>
            <a:ext cx="39528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BAD0873-CED0-42B3-8720-C7ECB156AA28}" type="slidenum"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pPr indent="0" algn="r" defTabSz="914400">
                <a:lnSpc>
                  <a:spcPct val="100000"/>
                </a:lnSpc>
                <a:buNone/>
              </a:p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Cliquez pour éditer le format du texte-titre</a:t>
            </a:r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6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Septième niveau de plan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u avec légende">
    <p:bg>
      <p:bgPr>
        <a:blipFill rotWithShape="0">
          <a:blip r:embed="rId2"/>
          <a:tile tx="0" ty="0"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Picture 6" descr="SD-PanelContent-GrommetsCombined.png"/>
          <p:cNvPicPr/>
          <p:nvPr/>
        </p:nvPicPr>
        <p:blipFill>
          <a:blip r:embed="rId3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1176840" y="1388520"/>
            <a:ext cx="2536560" cy="1371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rm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Modifiez le style du titre</a:t>
            </a:r>
            <a:endParaRPr lang="fr-FR" sz="2400" b="0" u="none" strike="noStrike">
              <a:solidFill>
                <a:schemeClr val="dk1"/>
              </a:solidFill>
              <a:effectLst/>
              <a:uFillTx/>
              <a:latin typeface="Garamond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120200" y="982080"/>
            <a:ext cx="3855240" cy="48934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marL="285840" indent="-28584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Cliquez pour modifier les styles du texte du masque</a:t>
            </a:r>
          </a:p>
          <a:p>
            <a:pPr marL="743040" lvl="1" indent="-285840" defTabSz="45720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20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Deuxième niveau</a:t>
            </a:r>
          </a:p>
          <a:p>
            <a:pPr marL="1200240" lvl="2" indent="-28584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8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Troisième niveau</a:t>
            </a:r>
          </a:p>
          <a:p>
            <a:pPr marL="1542960" lvl="3" indent="-17136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6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Quatrième niveau</a:t>
            </a:r>
          </a:p>
          <a:p>
            <a:pPr marL="2000160" lvl="4" indent="-17136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Cinquième niveau</a:t>
            </a: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1176840" y="3031200"/>
            <a:ext cx="2536560" cy="243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indent="0" algn="ctr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None/>
              <a:tabLst>
                <a:tab pos="0" algn="l"/>
              </a:tabLst>
            </a:pPr>
            <a:r>
              <a:rPr lang="fr-FR" sz="16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Cliquez pour modifier les styles du texte du masque</a:t>
            </a:r>
          </a:p>
        </p:txBody>
      </p:sp>
      <p:sp>
        <p:nvSpPr>
          <p:cNvPr id="121" name="PlaceHolder 4"/>
          <p:cNvSpPr>
            <a:spLocks noGrp="1"/>
          </p:cNvSpPr>
          <p:nvPr>
            <p:ph type="dt" idx="46"/>
          </p:nvPr>
        </p:nvSpPr>
        <p:spPr>
          <a:xfrm>
            <a:off x="6356520" y="5960520"/>
            <a:ext cx="11480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22" name="PlaceHolder 5"/>
          <p:cNvSpPr>
            <a:spLocks noGrp="1"/>
          </p:cNvSpPr>
          <p:nvPr>
            <p:ph type="ftr" idx="47"/>
          </p:nvPr>
        </p:nvSpPr>
        <p:spPr>
          <a:xfrm>
            <a:off x="1176840" y="5960520"/>
            <a:ext cx="51044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123" name="PlaceHolder 6"/>
          <p:cNvSpPr>
            <a:spLocks noGrp="1"/>
          </p:cNvSpPr>
          <p:nvPr>
            <p:ph type="sldNum" idx="48"/>
          </p:nvPr>
        </p:nvSpPr>
        <p:spPr>
          <a:xfrm>
            <a:off x="7580160" y="5960520"/>
            <a:ext cx="39528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FFFE6C3-4698-45F1-B9F0-401F5841D401}" type="slidenum"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pPr indent="0" algn="r" defTabSz="914400">
                <a:lnSpc>
                  <a:spcPct val="100000"/>
                </a:lnSpc>
                <a:buNone/>
              </a:p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cxnSp>
        <p:nvCxnSpPr>
          <p:cNvPr id="124" name="Straight Connector 15"/>
          <p:cNvCxnSpPr/>
          <p:nvPr/>
        </p:nvCxnSpPr>
        <p:spPr>
          <a:xfrm>
            <a:off x="1278360" y="2912400"/>
            <a:ext cx="2333880" cy="360"/>
          </a:xfrm>
          <a:prstGeom prst="straightConnector1">
            <a:avLst/>
          </a:prstGeom>
          <a:ln cap="rnd">
            <a:solidFill>
              <a:srgbClr val="AB946B"/>
            </a:solidFill>
            <a:round/>
          </a:ln>
        </p:spPr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mage avec légende">
    <p:bg>
      <p:bgPr>
        <a:blipFill rotWithShape="0">
          <a:blip r:embed="rId2"/>
          <a:tile tx="0" ty="0"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6" descr="SD-PanelContent-GrommetsCombined.png"/>
          <p:cNvPicPr/>
          <p:nvPr/>
        </p:nvPicPr>
        <p:blipFill>
          <a:blip r:embed="rId3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1176840" y="1883880"/>
            <a:ext cx="3631680" cy="1371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rm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Modifiez le style du titre</a:t>
            </a:r>
            <a:endParaRPr lang="fr-FR" sz="2400" b="0" u="none" strike="noStrike">
              <a:solidFill>
                <a:schemeClr val="dk1"/>
              </a:solidFill>
              <a:effectLst/>
              <a:uFillTx/>
              <a:latin typeface="Garamond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5182920" y="1032840"/>
            <a:ext cx="2928960" cy="4791600"/>
          </a:xfrm>
          <a:prstGeom prst="rect">
            <a:avLst/>
          </a:prstGeom>
          <a:noFill/>
          <a:ln w="57240">
            <a:solidFill>
              <a:schemeClr val="dk1">
                <a:lumMod val="50000"/>
                <a:lumOff val="50000"/>
              </a:schemeClr>
            </a:solidFill>
            <a:round/>
          </a:ln>
        </p:spPr>
        <p:txBody>
          <a:bodyPr lIns="90000" tIns="45000" rIns="90000" bIns="45000" anchor="t">
            <a:norm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Cliquez sur l'icône pour ajouter une image</a:t>
            </a:r>
            <a:endParaRPr lang="fr-FR" sz="1600" b="0" u="none" strike="noStrike">
              <a:solidFill>
                <a:schemeClr val="dk1">
                  <a:lumMod val="85000"/>
                  <a:lumOff val="15000"/>
                </a:schemeClr>
              </a:solidFill>
              <a:effectLst/>
              <a:uFillTx/>
              <a:latin typeface="Garamond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1176840" y="3255480"/>
            <a:ext cx="3631680" cy="1828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indent="0" algn="ctr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None/>
              <a:tabLst>
                <a:tab pos="0" algn="l"/>
              </a:tabLst>
            </a:pPr>
            <a:r>
              <a:rPr lang="fr-FR" sz="16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Cliquez pour modifier les styles du texte du masque</a:t>
            </a:r>
          </a:p>
        </p:txBody>
      </p:sp>
      <p:sp>
        <p:nvSpPr>
          <p:cNvPr id="129" name="PlaceHolder 4"/>
          <p:cNvSpPr>
            <a:spLocks noGrp="1"/>
          </p:cNvSpPr>
          <p:nvPr>
            <p:ph type="dt" idx="49"/>
          </p:nvPr>
        </p:nvSpPr>
        <p:spPr>
          <a:xfrm>
            <a:off x="6356520" y="5960520"/>
            <a:ext cx="11480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0" name="PlaceHolder 5"/>
          <p:cNvSpPr>
            <a:spLocks noGrp="1"/>
          </p:cNvSpPr>
          <p:nvPr>
            <p:ph type="ftr" idx="50"/>
          </p:nvPr>
        </p:nvSpPr>
        <p:spPr>
          <a:xfrm>
            <a:off x="1176840" y="5960520"/>
            <a:ext cx="51044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131" name="PlaceHolder 6"/>
          <p:cNvSpPr>
            <a:spLocks noGrp="1"/>
          </p:cNvSpPr>
          <p:nvPr>
            <p:ph type="sldNum" idx="51"/>
          </p:nvPr>
        </p:nvSpPr>
        <p:spPr>
          <a:xfrm>
            <a:off x="7580160" y="5960520"/>
            <a:ext cx="39528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7F953E0-EC5D-46C1-8491-775409915A95}" type="slidenum"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pPr indent="0" algn="r" defTabSz="914400">
                <a:lnSpc>
                  <a:spcPct val="100000"/>
                </a:lnSpc>
                <a:buNone/>
              </a:p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mage panoramique avec légende">
    <p:bg>
      <p:bgPr>
        <a:blipFill rotWithShape="0">
          <a:blip r:embed="rId2"/>
          <a:tile tx="0" ty="0"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/>
          <p:nvPr/>
        </p:nvPicPr>
        <p:blipFill>
          <a:blip r:embed="rId3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176840" y="4815360"/>
            <a:ext cx="6798240" cy="566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rm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Modifiez le style du titre</a:t>
            </a:r>
            <a:endParaRPr lang="fr-FR" sz="2400" b="0" u="none" strike="noStrike">
              <a:solidFill>
                <a:schemeClr val="dk1"/>
              </a:solidFill>
              <a:effectLst/>
              <a:uFillTx/>
              <a:latin typeface="Garamond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1026360" y="1032840"/>
            <a:ext cx="7091280" cy="3360960"/>
          </a:xfrm>
          <a:prstGeom prst="rect">
            <a:avLst/>
          </a:prstGeom>
          <a:noFill/>
          <a:ln w="57240">
            <a:solidFill>
              <a:schemeClr val="dk1">
                <a:lumMod val="50000"/>
                <a:lumOff val="50000"/>
              </a:schemeClr>
            </a:solidFill>
            <a:round/>
          </a:ln>
        </p:spPr>
        <p:txBody>
          <a:bodyPr lIns="90000" tIns="45000" rIns="90000" bIns="45000" anchor="t">
            <a:norm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Cliquez sur l'icône pour ajouter une image</a:t>
            </a:r>
            <a:endParaRPr lang="fr-FR" sz="1600" b="0" u="none" strike="noStrike">
              <a:solidFill>
                <a:schemeClr val="dk1">
                  <a:lumMod val="85000"/>
                  <a:lumOff val="15000"/>
                </a:schemeClr>
              </a:solidFill>
              <a:effectLst/>
              <a:uFillTx/>
              <a:latin typeface="Garamond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1176840" y="5382000"/>
            <a:ext cx="6798240" cy="493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indent="0" algn="ctr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None/>
              <a:tabLst>
                <a:tab pos="0" algn="l"/>
              </a:tabLst>
            </a:pPr>
            <a:r>
              <a:rPr lang="fr-FR" sz="16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Cliquez pour modifier les styles du texte du masque</a:t>
            </a:r>
          </a:p>
        </p:txBody>
      </p:sp>
      <p:sp>
        <p:nvSpPr>
          <p:cNvPr id="11" name="PlaceHolder 4"/>
          <p:cNvSpPr>
            <a:spLocks noGrp="1"/>
          </p:cNvSpPr>
          <p:nvPr>
            <p:ph type="dt" idx="4"/>
          </p:nvPr>
        </p:nvSpPr>
        <p:spPr>
          <a:xfrm>
            <a:off x="6356520" y="5960520"/>
            <a:ext cx="11480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2" name="PlaceHolder 5"/>
          <p:cNvSpPr>
            <a:spLocks noGrp="1"/>
          </p:cNvSpPr>
          <p:nvPr>
            <p:ph type="ftr" idx="5"/>
          </p:nvPr>
        </p:nvSpPr>
        <p:spPr>
          <a:xfrm>
            <a:off x="1176840" y="5960520"/>
            <a:ext cx="51044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13" name="PlaceHolder 6"/>
          <p:cNvSpPr>
            <a:spLocks noGrp="1"/>
          </p:cNvSpPr>
          <p:nvPr>
            <p:ph type="sldNum" idx="6"/>
          </p:nvPr>
        </p:nvSpPr>
        <p:spPr>
          <a:xfrm>
            <a:off x="7580160" y="5960520"/>
            <a:ext cx="39528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A0A9E8C-D175-4AD5-8663-CE109D9115A6}" type="slidenum"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pPr indent="0" algn="r" defTabSz="914400">
                <a:lnSpc>
                  <a:spcPct val="100000"/>
                </a:lnSpc>
                <a:buNone/>
              </a:p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re et légende">
    <p:bg>
      <p:bgPr>
        <a:blipFill rotWithShape="0">
          <a:blip r:embed="rId2"/>
          <a:tile tx="0" ty="0"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 descr="SD-PanelContent-GrommetsCombined.png"/>
          <p:cNvPicPr/>
          <p:nvPr/>
        </p:nvPicPr>
        <p:blipFill>
          <a:blip r:embed="rId3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176840" y="906840"/>
            <a:ext cx="6798240" cy="3097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fr-FR" sz="32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Modifiez le style du titre</a:t>
            </a:r>
            <a:endParaRPr lang="fr-FR" sz="3200" b="0" u="none" strike="noStrike">
              <a:solidFill>
                <a:schemeClr val="dk1"/>
              </a:solidFill>
              <a:effectLst/>
              <a:uFillTx/>
              <a:latin typeface="Garamond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1176840" y="4275720"/>
            <a:ext cx="6798240" cy="1599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45720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None/>
              <a:tabLst>
                <a:tab pos="0" algn="l"/>
              </a:tabLst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Cliquez pour modifier les styles du texte du masque</a:t>
            </a:r>
            <a:endParaRPr lang="fr-FR" sz="2000" b="0" u="none" strike="noStrike">
              <a:solidFill>
                <a:schemeClr val="dk1">
                  <a:lumMod val="85000"/>
                  <a:lumOff val="15000"/>
                </a:schemeClr>
              </a:solidFill>
              <a:effectLst/>
              <a:uFillTx/>
              <a:latin typeface="Garamond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dt" idx="7"/>
          </p:nvPr>
        </p:nvSpPr>
        <p:spPr>
          <a:xfrm>
            <a:off x="6356520" y="5960520"/>
            <a:ext cx="11480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ftr" idx="8"/>
          </p:nvPr>
        </p:nvSpPr>
        <p:spPr>
          <a:xfrm>
            <a:off x="1176840" y="5960520"/>
            <a:ext cx="51044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19" name="PlaceHolder 5"/>
          <p:cNvSpPr>
            <a:spLocks noGrp="1"/>
          </p:cNvSpPr>
          <p:nvPr>
            <p:ph type="sldNum" idx="9"/>
          </p:nvPr>
        </p:nvSpPr>
        <p:spPr>
          <a:xfrm>
            <a:off x="7580160" y="5960520"/>
            <a:ext cx="39528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8AE84A5-2485-4C4D-8F33-80CA5FD5FCAA}" type="slidenum"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pPr indent="0" algn="r" defTabSz="914400">
                <a:lnSpc>
                  <a:spcPct val="100000"/>
                </a:lnSpc>
                <a:buNone/>
              </a:p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cxnSp>
        <p:nvCxnSpPr>
          <p:cNvPr id="20" name="Straight Connector 14"/>
          <p:cNvCxnSpPr/>
          <p:nvPr/>
        </p:nvCxnSpPr>
        <p:spPr>
          <a:xfrm>
            <a:off x="1278360" y="4140000"/>
            <a:ext cx="6606720" cy="360"/>
          </a:xfrm>
          <a:prstGeom prst="straightConnector1">
            <a:avLst/>
          </a:prstGeom>
          <a:ln cap="rnd">
            <a:solidFill>
              <a:srgbClr val="AB946B"/>
            </a:solidFill>
            <a:round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itation avec légende">
    <p:bg>
      <p:bgPr>
        <a:blipFill rotWithShape="0">
          <a:blip r:embed="rId2"/>
          <a:tile tx="0" ty="0"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6" descr="SD-PanelContent-GrommetsCombined.png"/>
          <p:cNvPicPr/>
          <p:nvPr/>
        </p:nvPicPr>
        <p:blipFill>
          <a:blip r:embed="rId3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334160" y="982080"/>
            <a:ext cx="6399720" cy="2370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fr-FR" sz="32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Modifiez le style du titre</a:t>
            </a: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1600200" y="3352680"/>
            <a:ext cx="5892480" cy="651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r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None/>
              <a:tabLst>
                <a:tab pos="0" algn="l"/>
              </a:tabLst>
            </a:pPr>
            <a:r>
              <a:rPr lang="fr-FR" sz="18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Cliquez pour modifier les styles du texte du masque</a:t>
            </a: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1176840" y="4343400"/>
            <a:ext cx="6798240" cy="1532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45720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None/>
              <a:tabLst>
                <a:tab pos="0" algn="l"/>
              </a:tabLst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Cliquez pour modifier les styles du texte du masque</a:t>
            </a:r>
            <a:endParaRPr lang="fr-FR" sz="2000" b="0" u="none" strike="noStrike">
              <a:solidFill>
                <a:schemeClr val="dk1">
                  <a:lumMod val="85000"/>
                  <a:lumOff val="15000"/>
                </a:schemeClr>
              </a:solidFill>
              <a:effectLst/>
              <a:uFillTx/>
              <a:latin typeface="Garamond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dt" idx="10"/>
          </p:nvPr>
        </p:nvSpPr>
        <p:spPr>
          <a:xfrm>
            <a:off x="6356520" y="5960520"/>
            <a:ext cx="11480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6" name="PlaceHolder 5"/>
          <p:cNvSpPr>
            <a:spLocks noGrp="1"/>
          </p:cNvSpPr>
          <p:nvPr>
            <p:ph type="ftr" idx="11"/>
          </p:nvPr>
        </p:nvSpPr>
        <p:spPr>
          <a:xfrm>
            <a:off x="1176840" y="5960520"/>
            <a:ext cx="51044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27" name="PlaceHolder 6"/>
          <p:cNvSpPr>
            <a:spLocks noGrp="1"/>
          </p:cNvSpPr>
          <p:nvPr>
            <p:ph type="sldNum" idx="12"/>
          </p:nvPr>
        </p:nvSpPr>
        <p:spPr>
          <a:xfrm>
            <a:off x="7580160" y="5960520"/>
            <a:ext cx="39528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0B6A5DA-B3FF-487F-A105-ADD7D1764FDA}" type="slidenum"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pPr indent="0" algn="r" defTabSz="914400">
                <a:lnSpc>
                  <a:spcPct val="100000"/>
                </a:lnSpc>
                <a:buNone/>
              </a:p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8" name="TextBox 13"/>
          <p:cNvSpPr/>
          <p:nvPr/>
        </p:nvSpPr>
        <p:spPr>
          <a:xfrm>
            <a:off x="849960" y="905400"/>
            <a:ext cx="456840" cy="584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72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“</a:t>
            </a:r>
            <a:endParaRPr lang="fr-FR" sz="7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" name="TextBox 14"/>
          <p:cNvSpPr/>
          <p:nvPr/>
        </p:nvSpPr>
        <p:spPr>
          <a:xfrm>
            <a:off x="7633440" y="2827800"/>
            <a:ext cx="456840" cy="584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r" defTabSz="914400">
              <a:lnSpc>
                <a:spcPct val="100000"/>
              </a:lnSpc>
            </a:pPr>
            <a:r>
              <a:rPr lang="en-US" sz="72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”</a:t>
            </a:r>
            <a:endParaRPr lang="fr-FR" sz="7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30" name="Straight Connector 18"/>
          <p:cNvCxnSpPr/>
          <p:nvPr/>
        </p:nvCxnSpPr>
        <p:spPr>
          <a:xfrm>
            <a:off x="1278360" y="4140000"/>
            <a:ext cx="6595920" cy="360"/>
          </a:xfrm>
          <a:prstGeom prst="straightConnector1">
            <a:avLst/>
          </a:prstGeom>
          <a:ln cap="rnd">
            <a:solidFill>
              <a:srgbClr val="AB946B"/>
            </a:solidFill>
            <a:round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arte nom">
    <p:bg>
      <p:bgPr>
        <a:blipFill rotWithShape="0">
          <a:blip r:embed="rId2"/>
          <a:tile tx="0" ty="0"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6" descr="SD-PanelContent-GrommetsCombined.png"/>
          <p:cNvPicPr/>
          <p:nvPr/>
        </p:nvPicPr>
        <p:blipFill>
          <a:blip r:embed="rId3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1176840" y="3308760"/>
            <a:ext cx="6798240" cy="1468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rmAutofit/>
          </a:bodyPr>
          <a:lstStyle/>
          <a:p>
            <a:pPr indent="0" defTabSz="457200">
              <a:lnSpc>
                <a:spcPct val="100000"/>
              </a:lnSpc>
              <a:buNone/>
            </a:pPr>
            <a:r>
              <a:rPr lang="fr-FR" sz="32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Modifiez le style du titre</a:t>
            </a:r>
            <a:endParaRPr lang="fr-FR" sz="3200" b="0" u="none" strike="noStrike">
              <a:solidFill>
                <a:schemeClr val="dk1"/>
              </a:solidFill>
              <a:effectLst/>
              <a:uFillTx/>
              <a:latin typeface="Garamond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1176840" y="4777560"/>
            <a:ext cx="6798240" cy="8600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indent="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None/>
              <a:tabLst>
                <a:tab pos="0" algn="l"/>
              </a:tabLst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Cliquez pour modifier les styles du texte du masque</a:t>
            </a:r>
            <a:endParaRPr lang="fr-FR" sz="1800" b="0" u="none" strike="noStrike">
              <a:solidFill>
                <a:schemeClr val="dk1">
                  <a:lumMod val="85000"/>
                  <a:lumOff val="15000"/>
                </a:schemeClr>
              </a:solidFill>
              <a:effectLst/>
              <a:uFillTx/>
              <a:latin typeface="Garamond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dt" idx="13"/>
          </p:nvPr>
        </p:nvSpPr>
        <p:spPr>
          <a:xfrm>
            <a:off x="6356520" y="5960520"/>
            <a:ext cx="11480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ftr" idx="14"/>
          </p:nvPr>
        </p:nvSpPr>
        <p:spPr>
          <a:xfrm>
            <a:off x="1176840" y="5960520"/>
            <a:ext cx="51044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36" name="PlaceHolder 5"/>
          <p:cNvSpPr>
            <a:spLocks noGrp="1"/>
          </p:cNvSpPr>
          <p:nvPr>
            <p:ph type="sldNum" idx="15"/>
          </p:nvPr>
        </p:nvSpPr>
        <p:spPr>
          <a:xfrm>
            <a:off x="7580160" y="5960520"/>
            <a:ext cx="39528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E5F66A1-F8E9-496C-AA83-3009B71B7585}" type="slidenum"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pPr indent="0" algn="r" defTabSz="914400">
                <a:lnSpc>
                  <a:spcPct val="100000"/>
                </a:lnSpc>
                <a:buNone/>
              </a:p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arte nom citation">
    <p:bg>
      <p:bgPr>
        <a:blipFill rotWithShape="0">
          <a:blip r:embed="rId2"/>
          <a:tile tx="0" ty="0"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6" descr="SD-PanelContent-GrommetsCombined.png"/>
          <p:cNvPicPr/>
          <p:nvPr/>
        </p:nvPicPr>
        <p:blipFill>
          <a:blip r:embed="rId3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1409400" y="982080"/>
            <a:ext cx="6324840" cy="2243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fr-FR" sz="32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Modifiez le style du titre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1176840" y="3639240"/>
            <a:ext cx="6798240" cy="88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rmAutofit/>
          </a:bodyPr>
          <a:lstStyle/>
          <a:p>
            <a:pPr indent="0" defTabSz="457200">
              <a:lnSpc>
                <a:spcPct val="100000"/>
              </a:lnSpc>
              <a:spcAft>
                <a:spcPts val="601"/>
              </a:spcAft>
              <a:buNone/>
              <a:tabLst>
                <a:tab pos="0" algn="l"/>
              </a:tabLst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Cliquez pour modifier les styles du texte du masque</a:t>
            </a:r>
            <a:endParaRPr lang="fr-FR" sz="2000" b="0" u="none" strike="noStrike">
              <a:solidFill>
                <a:schemeClr val="dk1">
                  <a:lumMod val="85000"/>
                  <a:lumOff val="15000"/>
                </a:schemeClr>
              </a:solidFill>
              <a:effectLst/>
              <a:uFillTx/>
              <a:latin typeface="Garamond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1176840" y="4529520"/>
            <a:ext cx="6798240" cy="1345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indent="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None/>
              <a:tabLst>
                <a:tab pos="0" algn="l"/>
              </a:tabLst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Cliquez pour modifier les styles du texte du masque</a:t>
            </a:r>
            <a:endParaRPr lang="fr-FR" sz="1600" b="0" u="none" strike="noStrike">
              <a:solidFill>
                <a:schemeClr val="dk1">
                  <a:lumMod val="85000"/>
                  <a:lumOff val="15000"/>
                </a:schemeClr>
              </a:solidFill>
              <a:effectLst/>
              <a:uFillTx/>
              <a:latin typeface="Garamond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dt" idx="16"/>
          </p:nvPr>
        </p:nvSpPr>
        <p:spPr>
          <a:xfrm>
            <a:off x="6356520" y="5960520"/>
            <a:ext cx="11480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ftr" idx="17"/>
          </p:nvPr>
        </p:nvSpPr>
        <p:spPr>
          <a:xfrm>
            <a:off x="1176840" y="5960520"/>
            <a:ext cx="51044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43" name="PlaceHolder 6"/>
          <p:cNvSpPr>
            <a:spLocks noGrp="1"/>
          </p:cNvSpPr>
          <p:nvPr>
            <p:ph type="sldNum" idx="18"/>
          </p:nvPr>
        </p:nvSpPr>
        <p:spPr>
          <a:xfrm>
            <a:off x="7580160" y="5960520"/>
            <a:ext cx="39528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AA855CD-911E-478D-9EB8-4F21C575CC8E}" type="slidenum"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pPr indent="0" algn="r" defTabSz="914400">
                <a:lnSpc>
                  <a:spcPct val="100000"/>
                </a:lnSpc>
                <a:buNone/>
              </a:p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4" name="TextBox 11"/>
          <p:cNvSpPr/>
          <p:nvPr/>
        </p:nvSpPr>
        <p:spPr>
          <a:xfrm>
            <a:off x="878040" y="896760"/>
            <a:ext cx="456840" cy="584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8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“</a:t>
            </a:r>
            <a:endParaRPr lang="fr-FR" sz="8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" name="TextBox 12"/>
          <p:cNvSpPr/>
          <p:nvPr/>
        </p:nvSpPr>
        <p:spPr>
          <a:xfrm>
            <a:off x="7649640" y="2607840"/>
            <a:ext cx="456840" cy="584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r" defTabSz="914400">
              <a:lnSpc>
                <a:spcPct val="100000"/>
              </a:lnSpc>
            </a:pPr>
            <a:r>
              <a:rPr lang="en-US" sz="8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”</a:t>
            </a:r>
            <a:endParaRPr lang="fr-FR" sz="8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46" name="Straight Connector 25"/>
          <p:cNvCxnSpPr/>
          <p:nvPr/>
        </p:nvCxnSpPr>
        <p:spPr>
          <a:xfrm>
            <a:off x="1278360" y="3429000"/>
            <a:ext cx="6595920" cy="360"/>
          </a:xfrm>
          <a:prstGeom prst="straightConnector1">
            <a:avLst/>
          </a:prstGeom>
          <a:ln cap="rnd">
            <a:solidFill>
              <a:srgbClr val="AB946B"/>
            </a:solidFill>
            <a:round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rai ou faux">
    <p:bg>
      <p:bgPr>
        <a:blipFill rotWithShape="0">
          <a:blip r:embed="rId2"/>
          <a:tile tx="0" ty="0"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6" descr="SD-PanelContent-GrommetsCombined.png"/>
          <p:cNvPicPr/>
          <p:nvPr/>
        </p:nvPicPr>
        <p:blipFill>
          <a:blip r:embed="rId3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176840" y="982080"/>
            <a:ext cx="6798240" cy="2294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fr-FR" sz="32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Modifiez le style du titre</a:t>
            </a:r>
            <a:endParaRPr lang="fr-FR" sz="3200" b="0" u="none" strike="noStrike">
              <a:solidFill>
                <a:schemeClr val="dk1"/>
              </a:solidFill>
              <a:effectLst/>
              <a:uFillTx/>
              <a:latin typeface="Garamond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1176840" y="3566160"/>
            <a:ext cx="6798240" cy="9050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rmAutofit/>
          </a:bodyPr>
          <a:lstStyle/>
          <a:p>
            <a:pPr indent="0" defTabSz="457200">
              <a:lnSpc>
                <a:spcPct val="100000"/>
              </a:lnSpc>
              <a:spcAft>
                <a:spcPts val="601"/>
              </a:spcAft>
              <a:buNone/>
              <a:tabLst>
                <a:tab pos="0" algn="l"/>
              </a:tabLst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Cliquez pour modifier les styles du texte du masque</a:t>
            </a:r>
            <a:endParaRPr lang="fr-FR" sz="2000" b="0" u="none" strike="noStrike">
              <a:solidFill>
                <a:schemeClr val="dk1">
                  <a:lumMod val="85000"/>
                  <a:lumOff val="15000"/>
                </a:schemeClr>
              </a:solidFill>
              <a:effectLst/>
              <a:uFillTx/>
              <a:latin typeface="Garamond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1176840" y="4470480"/>
            <a:ext cx="6798240" cy="14050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indent="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None/>
              <a:tabLst>
                <a:tab pos="0" algn="l"/>
              </a:tabLst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Cliquez pour modifier les styles du texte du masque</a:t>
            </a:r>
            <a:endParaRPr lang="fr-FR" sz="1600" b="0" u="none" strike="noStrike">
              <a:solidFill>
                <a:schemeClr val="dk1">
                  <a:lumMod val="85000"/>
                  <a:lumOff val="15000"/>
                </a:schemeClr>
              </a:solidFill>
              <a:effectLst/>
              <a:uFillTx/>
              <a:latin typeface="Garamond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 type="dt" idx="19"/>
          </p:nvPr>
        </p:nvSpPr>
        <p:spPr>
          <a:xfrm>
            <a:off x="6356520" y="5960520"/>
            <a:ext cx="11480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 type="ftr" idx="20"/>
          </p:nvPr>
        </p:nvSpPr>
        <p:spPr>
          <a:xfrm>
            <a:off x="1176840" y="5960520"/>
            <a:ext cx="51044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53" name="PlaceHolder 6"/>
          <p:cNvSpPr>
            <a:spLocks noGrp="1"/>
          </p:cNvSpPr>
          <p:nvPr>
            <p:ph type="sldNum" idx="21"/>
          </p:nvPr>
        </p:nvSpPr>
        <p:spPr>
          <a:xfrm>
            <a:off x="7580160" y="5960520"/>
            <a:ext cx="39528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AB9AB97-561B-4E9D-A157-B5B195B2B2EE}" type="slidenum"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pPr indent="0" algn="r" defTabSz="914400">
                <a:lnSpc>
                  <a:spcPct val="100000"/>
                </a:lnSpc>
                <a:buNone/>
              </a:p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cxnSp>
        <p:nvCxnSpPr>
          <p:cNvPr id="54" name="Straight Connector 14"/>
          <p:cNvCxnSpPr/>
          <p:nvPr/>
        </p:nvCxnSpPr>
        <p:spPr>
          <a:xfrm>
            <a:off x="1278360" y="3429000"/>
            <a:ext cx="6606720" cy="360"/>
          </a:xfrm>
          <a:prstGeom prst="straightConnector1">
            <a:avLst/>
          </a:prstGeom>
          <a:ln cap="rnd">
            <a:solidFill>
              <a:srgbClr val="AB946B"/>
            </a:solidFill>
            <a:round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Pr>
        <a:blipFill rotWithShape="0">
          <a:blip r:embed="rId2"/>
          <a:tile tx="0" ty="0"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6" descr="SD-PanelContent-GrommetsCombined.png"/>
          <p:cNvPicPr/>
          <p:nvPr/>
        </p:nvPicPr>
        <p:blipFill>
          <a:blip r:embed="rId3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1176840" y="915480"/>
            <a:ext cx="6798240" cy="13035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fr-FR" sz="40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Modifiez le style du titre</a:t>
            </a:r>
            <a:endParaRPr lang="fr-FR" sz="4000" b="0" u="none" strike="noStrike">
              <a:solidFill>
                <a:schemeClr val="dk1"/>
              </a:solidFill>
              <a:effectLst/>
              <a:uFillTx/>
              <a:latin typeface="Garamond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1176840" y="2490120"/>
            <a:ext cx="6798240" cy="338544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t">
            <a:noAutofit/>
          </a:bodyPr>
          <a:lstStyle/>
          <a:p>
            <a:pPr marL="285840" indent="-28584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Cliquez pour modifier les styles du texte du masque</a:t>
            </a:r>
          </a:p>
          <a:p>
            <a:pPr marL="743040" lvl="1" indent="-285840" defTabSz="45720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20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Deuxième niveau</a:t>
            </a:r>
          </a:p>
          <a:p>
            <a:pPr marL="1200240" lvl="2" indent="-28584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8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Troisième niveau</a:t>
            </a:r>
          </a:p>
          <a:p>
            <a:pPr marL="1542960" lvl="3" indent="-17136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6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Quatrième niveau</a:t>
            </a:r>
          </a:p>
          <a:p>
            <a:pPr marL="2000160" lvl="4" indent="-17136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Cinquième niveau</a:t>
            </a:r>
          </a:p>
        </p:txBody>
      </p:sp>
      <p:sp>
        <p:nvSpPr>
          <p:cNvPr id="58" name="PlaceHolder 3"/>
          <p:cNvSpPr>
            <a:spLocks noGrp="1"/>
          </p:cNvSpPr>
          <p:nvPr>
            <p:ph type="dt" idx="22"/>
          </p:nvPr>
        </p:nvSpPr>
        <p:spPr>
          <a:xfrm>
            <a:off x="6356520" y="5960520"/>
            <a:ext cx="11480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ftr" idx="23"/>
          </p:nvPr>
        </p:nvSpPr>
        <p:spPr>
          <a:xfrm>
            <a:off x="1176840" y="5960520"/>
            <a:ext cx="51044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60" name="PlaceHolder 5"/>
          <p:cNvSpPr>
            <a:spLocks noGrp="1"/>
          </p:cNvSpPr>
          <p:nvPr>
            <p:ph type="sldNum" idx="24"/>
          </p:nvPr>
        </p:nvSpPr>
        <p:spPr>
          <a:xfrm>
            <a:off x="7580160" y="5960520"/>
            <a:ext cx="39528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3442611-C597-4A24-82FC-F437BFA37899}" type="slidenum"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pPr indent="0" algn="r" defTabSz="914400">
                <a:lnSpc>
                  <a:spcPct val="100000"/>
                </a:lnSpc>
                <a:buNone/>
              </a:p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cxnSp>
        <p:nvCxnSpPr>
          <p:cNvPr id="61" name="Straight Connector 13"/>
          <p:cNvCxnSpPr/>
          <p:nvPr/>
        </p:nvCxnSpPr>
        <p:spPr>
          <a:xfrm>
            <a:off x="1278360" y="2354400"/>
            <a:ext cx="6606720" cy="360"/>
          </a:xfrm>
          <a:prstGeom prst="straightConnector1">
            <a:avLst/>
          </a:prstGeom>
          <a:ln cap="rnd">
            <a:solidFill>
              <a:srgbClr val="AB946B"/>
            </a:solidFill>
            <a:round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bg>
      <p:bgPr>
        <a:blipFill rotWithShape="0">
          <a:blip r:embed="rId2"/>
          <a:tile tx="0" ty="0"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" descr="SD-PanelContent-GrommetsCombined.png"/>
          <p:cNvPicPr/>
          <p:nvPr/>
        </p:nvPicPr>
        <p:blipFill>
          <a:blip r:embed="rId3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356520" y="906840"/>
            <a:ext cx="1618560" cy="496872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fr-FR" sz="40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Modifiez le style du titre</a:t>
            </a:r>
            <a:endParaRPr lang="fr-FR" sz="4000" b="0" u="none" strike="noStrike">
              <a:solidFill>
                <a:schemeClr val="dk1"/>
              </a:solidFill>
              <a:effectLst/>
              <a:uFillTx/>
              <a:latin typeface="Garamond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1176840" y="906840"/>
            <a:ext cx="4915080" cy="496872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t">
            <a:noAutofit/>
          </a:bodyPr>
          <a:lstStyle/>
          <a:p>
            <a:pPr marL="285840" indent="-28584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2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Cliquez pour modifier les styles du texte du masque</a:t>
            </a:r>
          </a:p>
          <a:p>
            <a:pPr marL="743040" lvl="1" indent="-285840" defTabSz="45720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20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Deuxième niveau</a:t>
            </a:r>
          </a:p>
          <a:p>
            <a:pPr marL="1200240" lvl="2" indent="-28584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8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Troisième niveau</a:t>
            </a:r>
          </a:p>
          <a:p>
            <a:pPr marL="1542960" lvl="3" indent="-17136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6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Quatrième niveau</a:t>
            </a:r>
          </a:p>
          <a:p>
            <a:pPr marL="2000160" lvl="4" indent="-17136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fr-FR" sz="1400" b="0" u="none" strike="noStrik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Garamond"/>
              </a:rPr>
              <a:t>Cinquième niveau</a:t>
            </a:r>
          </a:p>
        </p:txBody>
      </p:sp>
      <p:sp>
        <p:nvSpPr>
          <p:cNvPr id="65" name="PlaceHolder 3"/>
          <p:cNvSpPr>
            <a:spLocks noGrp="1"/>
          </p:cNvSpPr>
          <p:nvPr>
            <p:ph type="dt" idx="25"/>
          </p:nvPr>
        </p:nvSpPr>
        <p:spPr>
          <a:xfrm>
            <a:off x="6356520" y="5960520"/>
            <a:ext cx="11480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&lt;date/heure&gt;</a:t>
            </a:r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ftr" idx="26"/>
          </p:nvPr>
        </p:nvSpPr>
        <p:spPr>
          <a:xfrm>
            <a:off x="1176840" y="5960520"/>
            <a:ext cx="510444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67" name="PlaceHolder 5"/>
          <p:cNvSpPr>
            <a:spLocks noGrp="1"/>
          </p:cNvSpPr>
          <p:nvPr>
            <p:ph type="sldNum" idx="27"/>
          </p:nvPr>
        </p:nvSpPr>
        <p:spPr>
          <a:xfrm>
            <a:off x="7580160" y="5960520"/>
            <a:ext cx="395280" cy="27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C8F17FE-445C-44CB-84E1-05200672C466}" type="slidenum">
              <a:rPr lang="en-US" sz="10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pPr indent="0" algn="r" defTabSz="914400">
                <a:lnSpc>
                  <a:spcPct val="100000"/>
                </a:lnSpc>
                <a:buNone/>
              </a:pPr>
              <a:t>‹N°›</a:t>
            </a:fld>
            <a:endParaRPr lang="fr-FR" sz="10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cxnSp>
        <p:nvCxnSpPr>
          <p:cNvPr id="68" name="Straight Connector 13"/>
          <p:cNvCxnSpPr/>
          <p:nvPr/>
        </p:nvCxnSpPr>
        <p:spPr>
          <a:xfrm>
            <a:off x="6245280" y="906840"/>
            <a:ext cx="360" cy="4969080"/>
          </a:xfrm>
          <a:prstGeom prst="straightConnector1">
            <a:avLst/>
          </a:prstGeom>
          <a:ln cap="rnd">
            <a:solidFill>
              <a:srgbClr val="AB946B"/>
            </a:solidFill>
            <a:round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itre 1"/>
          <p:cNvSpPr/>
          <p:nvPr/>
        </p:nvSpPr>
        <p:spPr>
          <a:xfrm>
            <a:off x="457200" y="273600"/>
            <a:ext cx="8228520" cy="1704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 defTabSz="914400">
              <a:lnSpc>
                <a:spcPct val="90000"/>
              </a:lnSpc>
            </a:pPr>
            <a:r>
              <a:rPr lang="fr-FR" sz="2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Place des mathématiques dans les programmes de Première</a:t>
            </a:r>
            <a:r>
              <a:rPr sz="1600"/>
              <a:t/>
            </a:r>
            <a:br>
              <a:rPr sz="1600"/>
            </a:b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(réforme applicable depuis la rentrée 2023)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90000"/>
              </a:lnSpc>
            </a:pPr>
            <a:r>
              <a:rPr sz="1600"/>
              <a:t/>
            </a:r>
            <a:br>
              <a:rPr sz="1600"/>
            </a:br>
            <a:r>
              <a:rPr lang="fr-FR" sz="2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2 cas possibles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3" name="Connecteur droit avec flèche 6"/>
          <p:cNvSpPr/>
          <p:nvPr/>
        </p:nvSpPr>
        <p:spPr>
          <a:xfrm>
            <a:off x="4571640" y="1829520"/>
            <a:ext cx="1294200" cy="395280"/>
          </a:xfrm>
          <a:custGeom>
            <a:avLst/>
            <a:gdLst>
              <a:gd name="textAreaLeft" fmla="*/ 0 w 1294200"/>
              <a:gd name="textAreaRight" fmla="*/ 1294560 w 1294200"/>
              <a:gd name="textAreaTop" fmla="*/ 0 h 395280"/>
              <a:gd name="textAreaBottom" fmla="*/ 395640 h 39528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 cap="rnd">
            <a:solidFill>
              <a:srgbClr val="002060"/>
            </a:solidFill>
            <a:round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4" name="Connecteur droit avec flèche 8"/>
          <p:cNvSpPr/>
          <p:nvPr/>
        </p:nvSpPr>
        <p:spPr>
          <a:xfrm flipH="1">
            <a:off x="3176640" y="1829520"/>
            <a:ext cx="1294200" cy="395280"/>
          </a:xfrm>
          <a:custGeom>
            <a:avLst/>
            <a:gdLst>
              <a:gd name="textAreaLeft" fmla="*/ -360 w 1294200"/>
              <a:gd name="textAreaRight" fmla="*/ 1294200 w 1294200"/>
              <a:gd name="textAreaTop" fmla="*/ 0 h 395280"/>
              <a:gd name="textAreaBottom" fmla="*/ 395640 h 39528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 cap="rnd">
            <a:solidFill>
              <a:srgbClr val="00206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5" name="Rectangle : coins arrondis 1"/>
          <p:cNvSpPr/>
          <p:nvPr/>
        </p:nvSpPr>
        <p:spPr>
          <a:xfrm>
            <a:off x="537840" y="2379600"/>
            <a:ext cx="3933720" cy="2309400"/>
          </a:xfrm>
          <a:prstGeom prst="roundRect">
            <a:avLst>
              <a:gd name="adj" fmla="val 16667"/>
            </a:avLst>
          </a:prstGeom>
          <a:solidFill>
            <a:schemeClr val="lt1">
              <a:alpha val="50000"/>
            </a:schemeClr>
          </a:solidFill>
          <a:ln cap="rnd">
            <a:solidFill>
              <a:srgbClr val="002060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230400" lvl="1" indent="-228240" defTabSz="914400">
              <a:lnSpc>
                <a:spcPct val="90000"/>
              </a:lnSpc>
              <a:spcBef>
                <a:spcPts val="24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L’élève choisit la spécialité mathématiques (4h)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30400" lvl="1" indent="-228240" defTabSz="914400">
              <a:lnSpc>
                <a:spcPct val="90000"/>
              </a:lnSpc>
              <a:spcBef>
                <a:spcPts val="1800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Enseignement scientifique (Physique et SVT) dans le tronc commun de 2h 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6" name="Rectangle : coins arrondis 2"/>
          <p:cNvSpPr/>
          <p:nvPr/>
        </p:nvSpPr>
        <p:spPr>
          <a:xfrm>
            <a:off x="4571640" y="2379600"/>
            <a:ext cx="4034160" cy="2309400"/>
          </a:xfrm>
          <a:prstGeom prst="roundRect">
            <a:avLst>
              <a:gd name="adj" fmla="val 16667"/>
            </a:avLst>
          </a:prstGeom>
          <a:solidFill>
            <a:schemeClr val="lt1">
              <a:alpha val="50000"/>
            </a:schemeClr>
          </a:solidFill>
          <a:ln cap="rnd">
            <a:solidFill>
              <a:srgbClr val="002060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228600" indent="-228240" defTabSz="914400">
              <a:lnSpc>
                <a:spcPct val="90000"/>
              </a:lnSpc>
              <a:spcBef>
                <a:spcPts val="24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L’élève NE choisit PAS la spécialité mathématiques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28600" indent="-22824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Microsoft YaHei"/>
              </a:rPr>
              <a:t>Enseignement scientifique   dans le tronc commun de  	    2h (Physique et SVT) +1h30 (Maths)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7" name="ZoneTexte 4"/>
          <p:cNvSpPr/>
          <p:nvPr/>
        </p:nvSpPr>
        <p:spPr>
          <a:xfrm>
            <a:off x="632880" y="4804560"/>
            <a:ext cx="8459280" cy="1276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spcAft>
                <a:spcPts val="601"/>
              </a:spcAft>
            </a:pPr>
            <a:r>
              <a:rPr lang="fr-FR" sz="1800" b="0" u="sng" strike="noStrike">
                <a:solidFill>
                  <a:schemeClr val="dk1"/>
                </a:solidFill>
                <a:effectLst/>
                <a:uFillTx/>
                <a:latin typeface="Garamond"/>
              </a:rPr>
              <a:t>A compter de l’année scolaire 2025-2026 </a:t>
            </a: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: 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Épreuve anticipée de 2 heures en mathématiques en fin de première.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1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Pour tous</a:t>
            </a: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, coefficient 2. 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Garamond"/>
              </a:rPr>
              <a:t>Le contenu varie suivant le parcours de l’élève.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 rot="16200000" flipH="1">
            <a:off x="1764720" y="4071960"/>
            <a:ext cx="2342880" cy="1383120"/>
          </a:xfrm>
          <a:custGeom>
            <a:avLst/>
            <a:gdLst>
              <a:gd name="textAreaLeft" fmla="*/ 360 w 2342880"/>
              <a:gd name="textAreaRight" fmla="*/ 2343600 w 2342880"/>
              <a:gd name="textAreaTop" fmla="*/ 0 h 1383120"/>
              <a:gd name="textAreaBottom" fmla="*/ 1383480 h 138312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400" cap="rnd">
            <a:solidFill>
              <a:srgbClr val="00206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9" name="CustomShape 2"/>
          <p:cNvSpPr/>
          <p:nvPr/>
        </p:nvSpPr>
        <p:spPr>
          <a:xfrm rot="5400000" flipH="1" flipV="1">
            <a:off x="2092320" y="2043720"/>
            <a:ext cx="1692360" cy="1401840"/>
          </a:xfrm>
          <a:custGeom>
            <a:avLst/>
            <a:gdLst>
              <a:gd name="textAreaLeft" fmla="*/ -360 w 1692360"/>
              <a:gd name="textAreaRight" fmla="*/ 1692360 w 1692360"/>
              <a:gd name="textAreaTop" fmla="*/ 360 h 1401840"/>
              <a:gd name="textAreaBottom" fmla="*/ 1402560 h 140184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400" cap="rnd">
            <a:solidFill>
              <a:srgbClr val="00206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0" name="CustomShape 3"/>
          <p:cNvSpPr/>
          <p:nvPr/>
        </p:nvSpPr>
        <p:spPr>
          <a:xfrm>
            <a:off x="2237400" y="3592080"/>
            <a:ext cx="1416960" cy="860400"/>
          </a:xfrm>
          <a:custGeom>
            <a:avLst/>
            <a:gdLst>
              <a:gd name="textAreaLeft" fmla="*/ 0 w 1416960"/>
              <a:gd name="textAreaRight" fmla="*/ 1417320 w 1416960"/>
              <a:gd name="textAreaTop" fmla="*/ 0 h 860400"/>
              <a:gd name="textAreaBottom" fmla="*/ 860760 h 86040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400" cap="rnd">
            <a:solidFill>
              <a:srgbClr val="00206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1" name="CustomShape 4"/>
          <p:cNvSpPr/>
          <p:nvPr/>
        </p:nvSpPr>
        <p:spPr>
          <a:xfrm flipV="1">
            <a:off x="2259360" y="3163680"/>
            <a:ext cx="1356120" cy="427320"/>
          </a:xfrm>
          <a:custGeom>
            <a:avLst/>
            <a:gdLst>
              <a:gd name="textAreaLeft" fmla="*/ 0 w 1356120"/>
              <a:gd name="textAreaRight" fmla="*/ 1356480 w 1356120"/>
              <a:gd name="textAreaTop" fmla="*/ -360 h 427320"/>
              <a:gd name="textAreaBottom" fmla="*/ 427320 h 42732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400" cap="rnd">
            <a:solidFill>
              <a:srgbClr val="00206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2" name="CustomShape 10"/>
          <p:cNvSpPr/>
          <p:nvPr/>
        </p:nvSpPr>
        <p:spPr>
          <a:xfrm>
            <a:off x="5777280" y="1899360"/>
            <a:ext cx="332640" cy="394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20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+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3" name="CustomShape 11"/>
          <p:cNvSpPr/>
          <p:nvPr/>
        </p:nvSpPr>
        <p:spPr>
          <a:xfrm>
            <a:off x="5825160" y="4102200"/>
            <a:ext cx="332640" cy="394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20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+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4" name="Rectangle : coins arrondis 1"/>
          <p:cNvSpPr/>
          <p:nvPr/>
        </p:nvSpPr>
        <p:spPr>
          <a:xfrm>
            <a:off x="424800" y="547200"/>
            <a:ext cx="8294040" cy="87516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spcAft>
                <a:spcPts val="601"/>
              </a:spcAft>
            </a:pPr>
            <a:r>
              <a:rPr lang="fr-FR" sz="2400" b="1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Place des mathématiques dans le programme de Terminale 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2000" b="1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Cas 1 : l’élève a choisi la spécialité mathématiques en Première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5" name="Rectangle : coins arrondis 2"/>
          <p:cNvSpPr/>
          <p:nvPr/>
        </p:nvSpPr>
        <p:spPr>
          <a:xfrm>
            <a:off x="509760" y="2904480"/>
            <a:ext cx="1734120" cy="1389960"/>
          </a:xfrm>
          <a:prstGeom prst="roundRect">
            <a:avLst>
              <a:gd name="adj" fmla="val 16667"/>
            </a:avLst>
          </a:prstGeom>
          <a:solidFill>
            <a:srgbClr val="D6E9FA"/>
          </a:solidFill>
          <a:ln cap="rnd">
            <a:solidFill>
              <a:srgbClr val="4A402E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spcBef>
                <a:spcPts val="1199"/>
              </a:spcBef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Enseignement 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de spécialité 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en Première 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4h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6" name="Rectangle : coins arrondis 3"/>
          <p:cNvSpPr/>
          <p:nvPr/>
        </p:nvSpPr>
        <p:spPr>
          <a:xfrm>
            <a:off x="3654360" y="1422720"/>
            <a:ext cx="2122560" cy="982080"/>
          </a:xfrm>
          <a:prstGeom prst="roundRect">
            <a:avLst>
              <a:gd name="adj" fmla="val 16667"/>
            </a:avLst>
          </a:prstGeom>
          <a:solidFill>
            <a:srgbClr val="0066FF">
              <a:alpha val="61000"/>
            </a:srgbClr>
          </a:solidFill>
          <a:ln cap="rnd">
            <a:solidFill>
              <a:srgbClr val="4A402E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Enseignement de </a:t>
            </a:r>
            <a:endParaRPr lang="fr-FR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spécialité </a:t>
            </a:r>
            <a:endParaRPr lang="fr-FR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en Terminale 6h </a:t>
            </a:r>
            <a:endParaRPr lang="fr-FR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47" name="Rectangle : coins arrondis 5"/>
          <p:cNvSpPr/>
          <p:nvPr/>
        </p:nvSpPr>
        <p:spPr>
          <a:xfrm>
            <a:off x="3643920" y="3646080"/>
            <a:ext cx="2164320" cy="1267200"/>
          </a:xfrm>
          <a:prstGeom prst="roundRect">
            <a:avLst>
              <a:gd name="adj" fmla="val 16667"/>
            </a:avLst>
          </a:prstGeom>
          <a:solidFill>
            <a:srgbClr val="D6E9FA">
              <a:alpha val="25000"/>
            </a:srgbClr>
          </a:solidFill>
          <a:ln cap="rnd">
            <a:solidFill>
              <a:srgbClr val="4A402E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Abandon de la spécialité : moyenne annuelle coeff 8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8" name="Rectangle : coins arrondis 6"/>
          <p:cNvSpPr/>
          <p:nvPr/>
        </p:nvSpPr>
        <p:spPr>
          <a:xfrm>
            <a:off x="3654360" y="2534040"/>
            <a:ext cx="2122560" cy="982080"/>
          </a:xfrm>
          <a:prstGeom prst="roundRect">
            <a:avLst>
              <a:gd name="adj" fmla="val 16667"/>
            </a:avLst>
          </a:prstGeom>
          <a:solidFill>
            <a:srgbClr val="0066FF">
              <a:alpha val="61000"/>
            </a:srgbClr>
          </a:solidFill>
          <a:ln cap="rnd">
            <a:solidFill>
              <a:srgbClr val="4A402E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Enseignement de </a:t>
            </a:r>
            <a:endParaRPr lang="fr-FR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spécialité </a:t>
            </a:r>
            <a:endParaRPr lang="fr-FR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en Terminale 6h </a:t>
            </a:r>
            <a:endParaRPr lang="fr-FR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49" name="Rectangle : coins arrondis 7"/>
          <p:cNvSpPr/>
          <p:nvPr/>
        </p:nvSpPr>
        <p:spPr>
          <a:xfrm>
            <a:off x="6110280" y="1422720"/>
            <a:ext cx="2523240" cy="98208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cap="rnd">
            <a:solidFill>
              <a:srgbClr val="4A402E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chemeClr val="lt1"/>
                </a:solidFill>
                <a:effectLst/>
                <a:uFillTx/>
                <a:latin typeface="Times New Roman"/>
              </a:rPr>
              <a:t>Option </a:t>
            </a:r>
            <a:endParaRPr lang="fr-FR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chemeClr val="lt1"/>
                </a:solidFill>
                <a:effectLst/>
                <a:uFillTx/>
                <a:latin typeface="Times New Roman"/>
              </a:rPr>
              <a:t>Maths expertes</a:t>
            </a:r>
            <a:endParaRPr lang="fr-FR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chemeClr val="lt1"/>
                </a:solidFill>
                <a:effectLst/>
                <a:uFillTx/>
                <a:latin typeface="Times New Roman"/>
              </a:rPr>
              <a:t>3h</a:t>
            </a:r>
            <a:endParaRPr lang="fr-FR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50" name="Rectangle : coins arrondis 8"/>
          <p:cNvSpPr/>
          <p:nvPr/>
        </p:nvSpPr>
        <p:spPr>
          <a:xfrm>
            <a:off x="6110280" y="3646080"/>
            <a:ext cx="2523240" cy="1267200"/>
          </a:xfrm>
          <a:prstGeom prst="roundRect">
            <a:avLst>
              <a:gd name="adj" fmla="val 16667"/>
            </a:avLst>
          </a:prstGeom>
          <a:solidFill>
            <a:srgbClr val="D6E9FA"/>
          </a:solidFill>
          <a:ln cap="rnd">
            <a:solidFill>
              <a:srgbClr val="4A402E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Option 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Maths complémentaires  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3h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1" name="Rectangle : coins arrondis 9"/>
          <p:cNvSpPr/>
          <p:nvPr/>
        </p:nvSpPr>
        <p:spPr>
          <a:xfrm>
            <a:off x="3654360" y="5043240"/>
            <a:ext cx="2122560" cy="1267200"/>
          </a:xfrm>
          <a:prstGeom prst="roundRect">
            <a:avLst>
              <a:gd name="adj" fmla="val 16667"/>
            </a:avLst>
          </a:prstGeom>
          <a:solidFill>
            <a:schemeClr val="lt1">
              <a:lumMod val="95000"/>
              <a:alpha val="25000"/>
            </a:schemeClr>
          </a:solidFill>
          <a:ln cap="rnd">
            <a:solidFill>
              <a:srgbClr val="4A402E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Abandon de la spécialité : moyenne annuelle coeff 8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 rot="16200000" flipH="1">
            <a:off x="3129120" y="3189240"/>
            <a:ext cx="890640" cy="1383120"/>
          </a:xfrm>
          <a:custGeom>
            <a:avLst/>
            <a:gdLst>
              <a:gd name="textAreaLeft" fmla="*/ 360 w 890640"/>
              <a:gd name="textAreaRight" fmla="*/ 891360 w 890640"/>
              <a:gd name="textAreaTop" fmla="*/ 0 h 1383120"/>
              <a:gd name="textAreaBottom" fmla="*/ 1383480 h 138312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400" cap="rnd">
            <a:solidFill>
              <a:srgbClr val="00206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3" name="CustomShape 4"/>
          <p:cNvSpPr/>
          <p:nvPr/>
        </p:nvSpPr>
        <p:spPr>
          <a:xfrm flipV="1">
            <a:off x="2882880" y="2538000"/>
            <a:ext cx="1356120" cy="890640"/>
          </a:xfrm>
          <a:custGeom>
            <a:avLst/>
            <a:gdLst>
              <a:gd name="textAreaLeft" fmla="*/ 0 w 1356120"/>
              <a:gd name="textAreaRight" fmla="*/ 1356480 w 1356120"/>
              <a:gd name="textAreaTop" fmla="*/ 360 h 890640"/>
              <a:gd name="textAreaBottom" fmla="*/ 891360 h 89064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400" cap="rnd">
            <a:solidFill>
              <a:srgbClr val="00206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4" name="Rectangle : coins arrondis 1"/>
          <p:cNvSpPr/>
          <p:nvPr/>
        </p:nvSpPr>
        <p:spPr>
          <a:xfrm>
            <a:off x="424800" y="484920"/>
            <a:ext cx="8294040" cy="10242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spcAft>
                <a:spcPts val="601"/>
              </a:spcAft>
            </a:pPr>
            <a:r>
              <a:rPr lang="fr-FR" sz="2400" b="1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Place des mathématiques dans le programme de Terminale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2000" b="1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Cas 2 : l’élève n’a pas choisi la spécialité mathématiques en Première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5" name="Rectangle : coins arrondis 2"/>
          <p:cNvSpPr/>
          <p:nvPr/>
        </p:nvSpPr>
        <p:spPr>
          <a:xfrm>
            <a:off x="1121400" y="2733840"/>
            <a:ext cx="1734120" cy="1389960"/>
          </a:xfrm>
          <a:prstGeom prst="roundRect">
            <a:avLst>
              <a:gd name="adj" fmla="val 16667"/>
            </a:avLst>
          </a:prstGeom>
          <a:solidFill>
            <a:srgbClr val="D6E9FA"/>
          </a:solidFill>
          <a:ln cap="rnd">
            <a:solidFill>
              <a:srgbClr val="4A402E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spcBef>
                <a:spcPts val="1199"/>
              </a:spcBef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Enseignement 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spécifique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en Première 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1h30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6" name="Rectangle : coins arrondis 5"/>
          <p:cNvSpPr/>
          <p:nvPr/>
        </p:nvSpPr>
        <p:spPr>
          <a:xfrm>
            <a:off x="4266000" y="3819240"/>
            <a:ext cx="3237120" cy="1267200"/>
          </a:xfrm>
          <a:prstGeom prst="roundRect">
            <a:avLst>
              <a:gd name="adj" fmla="val 16667"/>
            </a:avLst>
          </a:prstGeom>
          <a:solidFill>
            <a:srgbClr val="D6E9FA">
              <a:alpha val="25000"/>
            </a:srgbClr>
          </a:solidFill>
          <a:ln cap="rnd">
            <a:solidFill>
              <a:srgbClr val="4A402E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Arrêt total des mathématiques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7" name="Rectangle : coins arrondis 8"/>
          <p:cNvSpPr/>
          <p:nvPr/>
        </p:nvSpPr>
        <p:spPr>
          <a:xfrm>
            <a:off x="4266000" y="1515960"/>
            <a:ext cx="3237120" cy="2010960"/>
          </a:xfrm>
          <a:prstGeom prst="roundRect">
            <a:avLst>
              <a:gd name="adj" fmla="val 16667"/>
            </a:avLst>
          </a:prstGeom>
          <a:solidFill>
            <a:srgbClr val="D6E9FA"/>
          </a:solidFill>
          <a:ln cap="rnd">
            <a:solidFill>
              <a:srgbClr val="4A402E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Option 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Maths complémentaires 3h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1800" b="0" i="1" u="sng" strike="noStrike">
                <a:solidFill>
                  <a:schemeClr val="dk1"/>
                </a:solidFill>
                <a:effectLst/>
                <a:uFillTx/>
                <a:latin typeface="Times New Roman"/>
              </a:rPr>
              <a:t>Attention</a:t>
            </a:r>
            <a:r>
              <a:rPr lang="fr-FR" sz="1800" b="0" i="1" u="none" strike="noStrike">
                <a:solidFill>
                  <a:srgbClr val="002060"/>
                </a:solidFill>
                <a:effectLst/>
                <a:uFillTx/>
                <a:latin typeface="Times New Roman"/>
              </a:rPr>
              <a:t> </a:t>
            </a:r>
            <a:r>
              <a:rPr lang="fr-FR" sz="1800" b="0" i="1" u="none" strike="noStrike">
                <a:solidFill>
                  <a:schemeClr val="dk1"/>
                </a:solidFill>
                <a:effectLst/>
                <a:uFillTx/>
                <a:latin typeface="Times New Roman"/>
              </a:rPr>
              <a:t>: l’élève est en classe  avec des élèves ayant suivis la spé Maths en 1</a:t>
            </a:r>
            <a:r>
              <a:rPr lang="fr-FR" sz="1800" b="0" i="1" u="none" strike="noStrike" baseline="30000">
                <a:solidFill>
                  <a:schemeClr val="dk1"/>
                </a:solidFill>
                <a:effectLst/>
                <a:uFillTx/>
                <a:latin typeface="Times New Roman"/>
              </a:rPr>
              <a:t>ère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611640" y="493200"/>
            <a:ext cx="7770960" cy="558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2400" b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Contenu du programme de Spécialité Mathématiques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9" name="CustomShape 6"/>
          <p:cNvSpPr/>
          <p:nvPr/>
        </p:nvSpPr>
        <p:spPr>
          <a:xfrm>
            <a:off x="967680" y="2261160"/>
            <a:ext cx="2835720" cy="3666240"/>
          </a:xfrm>
          <a:prstGeom prst="roundRect">
            <a:avLst>
              <a:gd name="adj" fmla="val 10219"/>
            </a:avLst>
          </a:prstGeom>
          <a:solidFill>
            <a:srgbClr val="FFFFFF"/>
          </a:solidFill>
          <a:ln cap="rnd">
            <a:solidFill>
              <a:srgbClr val="002060"/>
            </a:solidFill>
            <a:rou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72000" indent="-170280" defTabSz="91440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DejaVu Sans"/>
              </a:rPr>
              <a:t>Fonctions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1360" indent="-170280" defTabSz="91440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DejaVu Sans"/>
              </a:rPr>
              <a:t>Algèbre </a:t>
            </a:r>
            <a:r>
              <a:rPr lang="fr-FR" sz="2000" b="0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DejaVu Sans"/>
              </a:rPr>
              <a:t>(calculs)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1360" indent="-170280" defTabSz="91440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DejaVu Sans"/>
              </a:rPr>
              <a:t>Suites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1360" indent="-170280" defTabSz="91440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DejaVu Sans"/>
              </a:rPr>
              <a:t>Probabilités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1360" indent="-170280" defTabSz="91440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DejaVu Sans"/>
              </a:rPr>
              <a:t>Vecteurs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1360" indent="-1702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"/>
            </a:pPr>
            <a:r>
              <a:rPr lang="fr-FR" sz="2400" b="0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DejaVu Sans"/>
              </a:rPr>
              <a:t>Algorithmique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0" name="CustomShape 7"/>
          <p:cNvSpPr/>
          <p:nvPr/>
        </p:nvSpPr>
        <p:spPr>
          <a:xfrm>
            <a:off x="4095360" y="2261160"/>
            <a:ext cx="4366440" cy="3666240"/>
          </a:xfrm>
          <a:prstGeom prst="roundRect">
            <a:avLst>
              <a:gd name="adj" fmla="val 11365"/>
            </a:avLst>
          </a:prstGeom>
          <a:solidFill>
            <a:srgbClr val="FFFFFF"/>
          </a:solidFill>
          <a:ln cap="rnd">
            <a:solidFill>
              <a:srgbClr val="002060"/>
            </a:solidFill>
            <a:rou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171360" indent="-17028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000" b="0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DejaVu Sans"/>
              </a:rPr>
              <a:t>Modéliser et résoudre un problème en choisissant l’outil adapté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1360" indent="-170280" defTabSz="914400">
              <a:lnSpc>
                <a:spcPct val="100000"/>
              </a:lnSpc>
              <a:tabLst>
                <a:tab pos="0" algn="l"/>
              </a:tabLst>
            </a:pP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1360" indent="-17028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fr-FR" sz="2000" b="0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DejaVu Sans"/>
              </a:rPr>
              <a:t>Représenter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1360" indent="-170280" defTabSz="914400">
              <a:lnSpc>
                <a:spcPct val="100000"/>
              </a:lnSpc>
              <a:tabLst>
                <a:tab pos="0" algn="l"/>
              </a:tabLst>
            </a:pP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1360" indent="-17028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fr-FR" sz="2000" b="0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DejaVu Sans"/>
              </a:rPr>
              <a:t>Raisonner et démontrer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1360" indent="-170280" defTabSz="914400">
              <a:lnSpc>
                <a:spcPct val="100000"/>
              </a:lnSpc>
              <a:tabLst>
                <a:tab pos="0" algn="l"/>
              </a:tabLst>
            </a:pP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1360" indent="-17028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fr-FR" sz="2000" b="0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DejaVu Sans"/>
              </a:rPr>
              <a:t>Acquérir des techniques de calcul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1360" indent="-170280" defTabSz="914400">
              <a:lnSpc>
                <a:spcPct val="100000"/>
              </a:lnSpc>
              <a:tabLst>
                <a:tab pos="0" algn="l"/>
              </a:tabLst>
            </a:pP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1360" indent="-17028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fr-FR" sz="2000" b="0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DejaVu Sans"/>
              </a:rPr>
              <a:t>Expliquer une démarche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1" name="Rectangle : coins arrondis 1"/>
          <p:cNvSpPr/>
          <p:nvPr/>
        </p:nvSpPr>
        <p:spPr>
          <a:xfrm>
            <a:off x="967680" y="1413000"/>
            <a:ext cx="2835720" cy="670320"/>
          </a:xfrm>
          <a:prstGeom prst="roundRect">
            <a:avLst>
              <a:gd name="adj" fmla="val 37328"/>
            </a:avLst>
          </a:prstGeom>
          <a:solidFill>
            <a:srgbClr val="85B0F7"/>
          </a:solidFill>
          <a:ln cap="rnd">
            <a:solidFill>
              <a:srgbClr val="4A402E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2000" b="0" u="none" strike="noStrike">
                <a:solidFill>
                  <a:srgbClr val="002060"/>
                </a:solidFill>
                <a:effectLst/>
                <a:uFillTx/>
                <a:latin typeface="Times New Roman"/>
              </a:rPr>
              <a:t>Grands thèmes abordés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2" name="Rectangle : coins arrondis 2"/>
          <p:cNvSpPr/>
          <p:nvPr/>
        </p:nvSpPr>
        <p:spPr>
          <a:xfrm>
            <a:off x="4095360" y="1485360"/>
            <a:ext cx="4366440" cy="598320"/>
          </a:xfrm>
          <a:prstGeom prst="roundRect">
            <a:avLst>
              <a:gd name="adj" fmla="val 37963"/>
            </a:avLst>
          </a:prstGeom>
          <a:solidFill>
            <a:srgbClr val="85B0F7"/>
          </a:solidFill>
          <a:ln cap="rnd">
            <a:solidFill>
              <a:srgbClr val="4A402E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2000" b="0" u="none" strike="noStrike">
                <a:solidFill>
                  <a:srgbClr val="002060"/>
                </a:solidFill>
                <a:effectLst/>
                <a:uFillTx/>
                <a:latin typeface="Times New Roman"/>
              </a:rPr>
              <a:t>Compétences visées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Rectangle : coins arrondis 1"/>
          <p:cNvSpPr/>
          <p:nvPr/>
        </p:nvSpPr>
        <p:spPr>
          <a:xfrm>
            <a:off x="858960" y="703800"/>
            <a:ext cx="7425720" cy="1185480"/>
          </a:xfrm>
          <a:prstGeom prst="roundRect">
            <a:avLst>
              <a:gd name="adj" fmla="val 16667"/>
            </a:avLst>
          </a:prstGeom>
          <a:solidFill>
            <a:srgbClr val="85B0F7"/>
          </a:solidFill>
          <a:ln cap="rnd">
            <a:solidFill>
              <a:srgbClr val="4A402E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2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Exemples de poursuites d’études et de métiers 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2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nécessitant la spécialité mathématiques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4" name="Rectangle : coins arrondis 2"/>
          <p:cNvSpPr/>
          <p:nvPr/>
        </p:nvSpPr>
        <p:spPr>
          <a:xfrm>
            <a:off x="1440720" y="2061720"/>
            <a:ext cx="6478200" cy="36072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600" b="0" u="none" strike="noStrike">
              <a:solidFill>
                <a:schemeClr val="dk1"/>
              </a:solidFill>
              <a:effectLst/>
              <a:uFillTx/>
              <a:latin typeface="Times New Roman"/>
            </a:endParaRPr>
          </a:p>
        </p:txBody>
      </p:sp>
      <p:sp>
        <p:nvSpPr>
          <p:cNvPr id="165" name="ZoneTexte 3"/>
          <p:cNvSpPr/>
          <p:nvPr/>
        </p:nvSpPr>
        <p:spPr>
          <a:xfrm>
            <a:off x="942120" y="2144520"/>
            <a:ext cx="7037640" cy="369186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 defTabSz="9144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u="none" strike="noStrike" dirty="0">
                <a:solidFill>
                  <a:schemeClr val="dk1"/>
                </a:solidFill>
                <a:effectLst/>
                <a:uFillTx/>
                <a:latin typeface="Times New Roman"/>
              </a:rPr>
              <a:t>PASS (études de médecine)</a:t>
            </a:r>
            <a:endParaRPr lang="fr-FR" sz="1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u="none" strike="noStrike" dirty="0">
                <a:solidFill>
                  <a:schemeClr val="dk1"/>
                </a:solidFill>
                <a:effectLst/>
                <a:uFillTx/>
                <a:latin typeface="Times New Roman"/>
              </a:rPr>
              <a:t>Licence Économie Gestion</a:t>
            </a:r>
            <a:endParaRPr lang="fr-FR" sz="1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u="none" strike="noStrike" dirty="0">
                <a:solidFill>
                  <a:schemeClr val="dk1"/>
                </a:solidFill>
                <a:effectLst/>
                <a:uFillTx/>
                <a:latin typeface="Times New Roman"/>
              </a:rPr>
              <a:t>CPGE (MP, PC, PTSI, BL, HEC, …)</a:t>
            </a:r>
            <a:endParaRPr lang="fr-FR" sz="1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imes New Roman"/>
              </a:rPr>
              <a:t>BUT métiers de l’environnement et de la transition énergétique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u="none" strike="noStrike" smtClean="0">
                <a:solidFill>
                  <a:schemeClr val="dk1"/>
                </a:solidFill>
                <a:effectLst/>
                <a:uFillTx/>
                <a:latin typeface="Times New Roman"/>
              </a:rPr>
              <a:t>Métiers </a:t>
            </a:r>
            <a:r>
              <a:rPr lang="fr-FR" sz="1600" b="0" u="none" strike="noStrike" dirty="0">
                <a:solidFill>
                  <a:schemeClr val="dk1"/>
                </a:solidFill>
                <a:effectLst/>
                <a:uFillTx/>
                <a:latin typeface="Times New Roman"/>
              </a:rPr>
              <a:t>de l’informatique </a:t>
            </a:r>
            <a:endParaRPr lang="fr-FR" sz="1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u="none" strike="noStrike" dirty="0">
                <a:solidFill>
                  <a:schemeClr val="dk1"/>
                </a:solidFill>
                <a:effectLst/>
                <a:uFillTx/>
                <a:latin typeface="Times New Roman"/>
              </a:rPr>
              <a:t>Métiers de la </a:t>
            </a:r>
            <a:r>
              <a:rPr lang="fr-FR" sz="1600" b="0" u="none" strike="noStrike" dirty="0" err="1">
                <a:solidFill>
                  <a:schemeClr val="dk1"/>
                </a:solidFill>
                <a:effectLst/>
                <a:uFillTx/>
                <a:latin typeface="Times New Roman"/>
              </a:rPr>
              <a:t>cybersécurité</a:t>
            </a:r>
            <a:endParaRPr lang="fr-FR" sz="1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u="none" strike="noStrike" dirty="0">
                <a:solidFill>
                  <a:schemeClr val="dk1"/>
                </a:solidFill>
                <a:effectLst/>
                <a:uFillTx/>
                <a:latin typeface="Times New Roman"/>
              </a:rPr>
              <a:t>Professeur des écoles, enseignant dans un domaine scientifique.</a:t>
            </a:r>
            <a:endParaRPr lang="fr-FR" sz="1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u="none" strike="noStrike" dirty="0">
                <a:solidFill>
                  <a:schemeClr val="dk1"/>
                </a:solidFill>
                <a:effectLst/>
                <a:uFillTx/>
                <a:latin typeface="Times New Roman"/>
              </a:rPr>
              <a:t>Les métiers de la banque, de la finance et de l’assurance</a:t>
            </a:r>
            <a:endParaRPr lang="fr-FR" sz="1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u="none" strike="noStrike" dirty="0">
                <a:solidFill>
                  <a:schemeClr val="dk1"/>
                </a:solidFill>
                <a:effectLst/>
                <a:uFillTx/>
                <a:latin typeface="Times New Roman"/>
              </a:rPr>
              <a:t>Métiers de l’industrie (ingénieurs, responsable recherche et développement, …)</a:t>
            </a:r>
            <a:endParaRPr lang="fr-FR" sz="1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rgbClr val="000000"/>
      </a:dk1>
      <a:lt1>
        <a:srgbClr val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qu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  <a:tileRect/>
        </a:gradFill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</a:fillStyleLst>
      <a:lnStyleLst>
        <a:ln w="9525" cap="rnd" cmpd="sng" algn="ctr">
          <a:prstDash val="solid"/>
        </a:ln>
        <a:ln w="15875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  <a:tileRect/>
        </a:gradFill>
        <a:blipFill rotWithShape="0">
          <a:blip xmlns:r="http://schemas.openxmlformats.org/officeDocument/2006/relationships" r:embed="rId2"/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</TotalTime>
  <Words>315</Words>
  <Application>LibreOffice/25.2.7.2$Windows_X86_64 LibreOffice_project/5cbfd1ab6520636bb5f7b99185aa69bd7456825d</Application>
  <PresentationFormat>Affichage à l'écran (4:3)</PresentationFormat>
  <Paragraphs>72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Organique</vt:lpstr>
      <vt:lpstr>Diapositive 1</vt:lpstr>
      <vt:lpstr>Diapositive 2</vt:lpstr>
      <vt:lpstr>Diapositive 3</vt:lpstr>
      <vt:lpstr>Diapositive 4</vt:lpstr>
      <vt:lpstr>Diapositive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Spécialité :</dc:title>
  <dc:creator>a</dc:creator>
  <cp:lastModifiedBy>Administrateur</cp:lastModifiedBy>
  <cp:revision>28</cp:revision>
  <dcterms:created xsi:type="dcterms:W3CDTF">2018-12-10T12:17:08Z</dcterms:created>
  <dcterms:modified xsi:type="dcterms:W3CDTF">2025-12-08T06:55:28Z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false</vt:bool>
  </property>
  <property fmtid="{D5CDD505-2E9C-101B-9397-08002B2CF9AE}" pid="4" name="LinksUpToDate">
    <vt:bool>false</vt:bool>
  </property>
  <property fmtid="{D5CDD505-2E9C-101B-9397-08002B2CF9AE}" pid="5" name="MMClips">
    <vt:i4>0</vt:i4>
  </property>
  <property fmtid="{D5CDD505-2E9C-101B-9397-08002B2CF9AE}" pid="6" name="Notes">
    <vt:i4>0</vt:i4>
  </property>
  <property fmtid="{D5CDD505-2E9C-101B-9397-08002B2CF9AE}" pid="7" name="PresentationFormat">
    <vt:lpwstr>Affichage à l'écran (4:3)</vt:lpwstr>
  </property>
  <property fmtid="{D5CDD505-2E9C-101B-9397-08002B2CF9AE}" pid="8" name="ScaleCrop">
    <vt:bool>false</vt:bool>
  </property>
  <property fmtid="{D5CDD505-2E9C-101B-9397-08002B2CF9AE}" pid="9" name="ShareDoc">
    <vt:bool>false</vt:bool>
  </property>
  <property fmtid="{D5CDD505-2E9C-101B-9397-08002B2CF9AE}" pid="10" name="Slides">
    <vt:i4>5</vt:i4>
  </property>
</Properties>
</file>